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5" r:id="rId9"/>
    <p:sldId id="266" r:id="rId10"/>
    <p:sldId id="264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5" r:id="rId27"/>
    <p:sldId id="286" r:id="rId28"/>
    <p:sldId id="288" r:id="rId29"/>
    <p:sldId id="287" r:id="rId30"/>
    <p:sldId id="289" r:id="rId31"/>
    <p:sldId id="290" r:id="rId32"/>
    <p:sldId id="291" r:id="rId33"/>
    <p:sldId id="284" r:id="rId34"/>
    <p:sldId id="292" r:id="rId35"/>
    <p:sldId id="293" r:id="rId36"/>
    <p:sldId id="29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drone Vizbariene" initials="AV" lastIdx="1" clrIdx="0">
    <p:extLst>
      <p:ext uri="{19B8F6BF-5375-455C-9EA6-DF929625EA0E}">
        <p15:presenceInfo xmlns:p15="http://schemas.microsoft.com/office/powerpoint/2012/main" userId="3df0cead6d58764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884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07T01:15:20.968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17CD6E-F297-4818-8D88-CD3A76CE8C77}" type="doc">
      <dgm:prSet loTypeId="urn:microsoft.com/office/officeart/2005/8/layout/radial6" loCatId="relationship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A6A0851-DE67-4805-91AC-BACD513566D2}">
      <dgm:prSet phldrT="[Text]"/>
      <dgm:spPr/>
      <dgm:t>
        <a:bodyPr/>
        <a:lstStyle/>
        <a:p>
          <a:r>
            <a:rPr lang="lt-LT" dirty="0"/>
            <a:t>Vilniaus</a:t>
          </a:r>
        </a:p>
        <a:p>
          <a:r>
            <a:rPr lang="lt-LT" dirty="0">
              <a:solidFill>
                <a:srgbClr val="FF0000"/>
              </a:solidFill>
            </a:rPr>
            <a:t>115</a:t>
          </a:r>
          <a:r>
            <a:rPr lang="lt-LT" dirty="0"/>
            <a:t>(117)</a:t>
          </a:r>
          <a:endParaRPr lang="en-US" dirty="0"/>
        </a:p>
      </dgm:t>
    </dgm:pt>
    <dgm:pt modelId="{5BB233AE-2233-4C45-B87B-D19011B4B3F9}" type="parTrans" cxnId="{38A39FE6-F901-4E22-A919-57D743B50E37}">
      <dgm:prSet/>
      <dgm:spPr/>
      <dgm:t>
        <a:bodyPr/>
        <a:lstStyle/>
        <a:p>
          <a:endParaRPr lang="en-US"/>
        </a:p>
      </dgm:t>
    </dgm:pt>
    <dgm:pt modelId="{BA09C3D6-F17D-4991-98AD-EB22C72EEA05}" type="sibTrans" cxnId="{38A39FE6-F901-4E22-A919-57D743B50E37}">
      <dgm:prSet/>
      <dgm:spPr/>
      <dgm:t>
        <a:bodyPr/>
        <a:lstStyle/>
        <a:p>
          <a:endParaRPr lang="en-US"/>
        </a:p>
      </dgm:t>
    </dgm:pt>
    <dgm:pt modelId="{0285A386-F90B-45F7-9DF9-870F3EE51097}">
      <dgm:prSet phldrT="[Text]"/>
      <dgm:spPr/>
      <dgm:t>
        <a:bodyPr/>
        <a:lstStyle/>
        <a:p>
          <a:r>
            <a:rPr lang="lt-LT" dirty="0"/>
            <a:t>Vilnius</a:t>
          </a:r>
        </a:p>
        <a:p>
          <a:r>
            <a:rPr lang="lt-LT" dirty="0">
              <a:solidFill>
                <a:schemeClr val="tx1"/>
              </a:solidFill>
            </a:rPr>
            <a:t>96</a:t>
          </a:r>
          <a:r>
            <a:rPr lang="lt-LT" dirty="0"/>
            <a:t>(95)</a:t>
          </a:r>
          <a:endParaRPr lang="en-US" dirty="0"/>
        </a:p>
      </dgm:t>
    </dgm:pt>
    <dgm:pt modelId="{CEA0765E-6F76-4B4A-A51E-241403BEC56B}" type="parTrans" cxnId="{EB6E8C81-BDEC-4A4B-A7BF-A042C7ECE17B}">
      <dgm:prSet/>
      <dgm:spPr/>
      <dgm:t>
        <a:bodyPr/>
        <a:lstStyle/>
        <a:p>
          <a:endParaRPr lang="en-US"/>
        </a:p>
      </dgm:t>
    </dgm:pt>
    <dgm:pt modelId="{F0384D00-79B1-4A2F-AB87-ADA30C693040}" type="sibTrans" cxnId="{EB6E8C81-BDEC-4A4B-A7BF-A042C7ECE17B}">
      <dgm:prSet/>
      <dgm:spPr/>
      <dgm:t>
        <a:bodyPr/>
        <a:lstStyle/>
        <a:p>
          <a:endParaRPr lang="en-US"/>
        </a:p>
      </dgm:t>
    </dgm:pt>
    <dgm:pt modelId="{9D6EDE62-2399-4DC5-B036-A292D9878884}">
      <dgm:prSet phldrT="[Text]"/>
      <dgm:spPr/>
      <dgm:t>
        <a:bodyPr/>
        <a:lstStyle/>
        <a:p>
          <a:r>
            <a:rPr lang="lt-LT" dirty="0"/>
            <a:t>Šalčininkai</a:t>
          </a:r>
        </a:p>
        <a:p>
          <a:r>
            <a:rPr lang="lt-LT" dirty="0">
              <a:solidFill>
                <a:srgbClr val="FF0000"/>
              </a:solidFill>
            </a:rPr>
            <a:t>4</a:t>
          </a:r>
          <a:r>
            <a:rPr lang="lt-LT" dirty="0"/>
            <a:t>(6)</a:t>
          </a:r>
          <a:endParaRPr lang="en-US" dirty="0"/>
        </a:p>
      </dgm:t>
    </dgm:pt>
    <dgm:pt modelId="{28F6B641-53FB-4A4C-B674-B490192775C5}" type="parTrans" cxnId="{448B7FC0-0445-4CC5-87E0-03F1F073FF5B}">
      <dgm:prSet/>
      <dgm:spPr/>
      <dgm:t>
        <a:bodyPr/>
        <a:lstStyle/>
        <a:p>
          <a:endParaRPr lang="en-US"/>
        </a:p>
      </dgm:t>
    </dgm:pt>
    <dgm:pt modelId="{AE4B4913-0AB8-43C0-920B-E20D608C8B91}" type="sibTrans" cxnId="{448B7FC0-0445-4CC5-87E0-03F1F073FF5B}">
      <dgm:prSet/>
      <dgm:spPr/>
      <dgm:t>
        <a:bodyPr/>
        <a:lstStyle/>
        <a:p>
          <a:endParaRPr lang="en-US"/>
        </a:p>
      </dgm:t>
    </dgm:pt>
    <dgm:pt modelId="{6812CA15-2F5D-42D5-80DF-FD6AED9D024A}">
      <dgm:prSet phldrT="[Text]"/>
      <dgm:spPr/>
      <dgm:t>
        <a:bodyPr/>
        <a:lstStyle/>
        <a:p>
          <a:r>
            <a:rPr lang="lt-LT" dirty="0"/>
            <a:t>Elektrėnai</a:t>
          </a:r>
        </a:p>
        <a:p>
          <a:r>
            <a:rPr lang="lt-LT" dirty="0">
              <a:solidFill>
                <a:srgbClr val="FF0000"/>
              </a:solidFill>
            </a:rPr>
            <a:t>2</a:t>
          </a:r>
          <a:r>
            <a:rPr lang="lt-LT" dirty="0"/>
            <a:t>(3)</a:t>
          </a:r>
          <a:endParaRPr lang="en-US" dirty="0"/>
        </a:p>
      </dgm:t>
    </dgm:pt>
    <dgm:pt modelId="{9560FE7C-43AC-4802-9B1D-D720CF048EA1}" type="parTrans" cxnId="{9C6238E5-C56A-4063-9CC0-B9BE6ED3A57E}">
      <dgm:prSet/>
      <dgm:spPr/>
      <dgm:t>
        <a:bodyPr/>
        <a:lstStyle/>
        <a:p>
          <a:endParaRPr lang="en-US"/>
        </a:p>
      </dgm:t>
    </dgm:pt>
    <dgm:pt modelId="{769ACA54-B961-4AAB-8530-0D8F8B4DFACF}" type="sibTrans" cxnId="{9C6238E5-C56A-4063-9CC0-B9BE6ED3A57E}">
      <dgm:prSet/>
      <dgm:spPr/>
      <dgm:t>
        <a:bodyPr/>
        <a:lstStyle/>
        <a:p>
          <a:endParaRPr lang="en-US"/>
        </a:p>
      </dgm:t>
    </dgm:pt>
    <dgm:pt modelId="{8F962297-29F2-4FAE-8CFB-49CD181F2285}">
      <dgm:prSet phldrT="[Text]"/>
      <dgm:spPr/>
      <dgm:t>
        <a:bodyPr/>
        <a:lstStyle/>
        <a:p>
          <a:r>
            <a:rPr lang="lt-LT" dirty="0"/>
            <a:t>Trakai</a:t>
          </a:r>
        </a:p>
        <a:p>
          <a:r>
            <a:rPr lang="lt-LT" dirty="0">
              <a:solidFill>
                <a:srgbClr val="FF0000"/>
              </a:solidFill>
            </a:rPr>
            <a:t>6</a:t>
          </a:r>
          <a:r>
            <a:rPr lang="lt-LT" dirty="0"/>
            <a:t>(7)</a:t>
          </a:r>
          <a:endParaRPr lang="en-US" dirty="0"/>
        </a:p>
      </dgm:t>
    </dgm:pt>
    <dgm:pt modelId="{445D1E0F-254A-412F-9D38-5CC01DE5F099}" type="parTrans" cxnId="{575BEA05-D8C5-480E-B93B-7F64AAB02837}">
      <dgm:prSet/>
      <dgm:spPr/>
      <dgm:t>
        <a:bodyPr/>
        <a:lstStyle/>
        <a:p>
          <a:endParaRPr lang="en-US"/>
        </a:p>
      </dgm:t>
    </dgm:pt>
    <dgm:pt modelId="{6909AEED-1005-4584-8037-C25CF5C46BB9}" type="sibTrans" cxnId="{575BEA05-D8C5-480E-B93B-7F64AAB02837}">
      <dgm:prSet/>
      <dgm:spPr/>
      <dgm:t>
        <a:bodyPr/>
        <a:lstStyle/>
        <a:p>
          <a:endParaRPr lang="en-US"/>
        </a:p>
      </dgm:t>
    </dgm:pt>
    <dgm:pt modelId="{8536D20C-A3A5-4CDC-BAAB-39E76F817F3F}">
      <dgm:prSet/>
      <dgm:spPr/>
      <dgm:t>
        <a:bodyPr/>
        <a:lstStyle/>
        <a:p>
          <a:r>
            <a:rPr lang="lt-LT" dirty="0"/>
            <a:t>Ukmergė</a:t>
          </a:r>
        </a:p>
        <a:p>
          <a:r>
            <a:rPr lang="lt-LT" dirty="0"/>
            <a:t>4</a:t>
          </a:r>
          <a:r>
            <a:rPr lang="en-US" dirty="0"/>
            <a:t>(</a:t>
          </a:r>
          <a:r>
            <a:rPr lang="lt-LT" dirty="0"/>
            <a:t>3</a:t>
          </a:r>
          <a:r>
            <a:rPr lang="en-US" dirty="0"/>
            <a:t>)</a:t>
          </a:r>
        </a:p>
      </dgm:t>
    </dgm:pt>
    <dgm:pt modelId="{298B0BBE-AFDF-4250-883F-42A5C8B5DAD9}" type="parTrans" cxnId="{C5113547-0F4E-4025-985B-B8907303CB8A}">
      <dgm:prSet/>
      <dgm:spPr/>
      <dgm:t>
        <a:bodyPr/>
        <a:lstStyle/>
        <a:p>
          <a:endParaRPr lang="en-US"/>
        </a:p>
      </dgm:t>
    </dgm:pt>
    <dgm:pt modelId="{DF1EF8B2-6CFA-4EFE-B2C8-102321735F85}" type="sibTrans" cxnId="{C5113547-0F4E-4025-985B-B8907303CB8A}">
      <dgm:prSet/>
      <dgm:spPr/>
      <dgm:t>
        <a:bodyPr/>
        <a:lstStyle/>
        <a:p>
          <a:endParaRPr lang="en-US"/>
        </a:p>
      </dgm:t>
    </dgm:pt>
    <dgm:pt modelId="{B0EA4B72-A710-441D-B01F-10B818DBD547}">
      <dgm:prSet phldrT="[Text]"/>
      <dgm:spPr/>
      <dgm:t>
        <a:bodyPr/>
        <a:lstStyle/>
        <a:p>
          <a:r>
            <a:rPr lang="lt-LT" dirty="0"/>
            <a:t>Širvintos</a:t>
          </a:r>
        </a:p>
        <a:p>
          <a:r>
            <a:rPr lang="lt-LT" dirty="0"/>
            <a:t>1(1)</a:t>
          </a:r>
          <a:endParaRPr lang="en-US" dirty="0"/>
        </a:p>
      </dgm:t>
    </dgm:pt>
    <dgm:pt modelId="{47A633E4-DA69-4D3E-BCB3-C1C5E95753B1}" type="parTrans" cxnId="{D1BD0D41-90BE-4C1C-9078-23CD9DDFEC57}">
      <dgm:prSet/>
      <dgm:spPr/>
      <dgm:t>
        <a:bodyPr/>
        <a:lstStyle/>
        <a:p>
          <a:endParaRPr lang="en-US"/>
        </a:p>
      </dgm:t>
    </dgm:pt>
    <dgm:pt modelId="{51A9EBF7-E929-439B-8DB1-A275F93CAAB8}" type="sibTrans" cxnId="{D1BD0D41-90BE-4C1C-9078-23CD9DDFEC57}">
      <dgm:prSet/>
      <dgm:spPr/>
      <dgm:t>
        <a:bodyPr/>
        <a:lstStyle/>
        <a:p>
          <a:endParaRPr lang="en-US"/>
        </a:p>
      </dgm:t>
    </dgm:pt>
    <dgm:pt modelId="{77214507-CE0F-4150-949A-94748BDB8694}">
      <dgm:prSet phldrT="[Text]"/>
      <dgm:spPr/>
      <dgm:t>
        <a:bodyPr/>
        <a:lstStyle/>
        <a:p>
          <a:r>
            <a:rPr lang="lt-LT" dirty="0"/>
            <a:t>Švenčionys</a:t>
          </a:r>
        </a:p>
        <a:p>
          <a:r>
            <a:rPr lang="lt-LT" dirty="0"/>
            <a:t>2(2)</a:t>
          </a:r>
          <a:endParaRPr lang="en-US" dirty="0"/>
        </a:p>
      </dgm:t>
    </dgm:pt>
    <dgm:pt modelId="{CB385BFE-E888-40E0-8D6E-B07FFDD3E8C9}" type="parTrans" cxnId="{05E9A5DA-AC46-4995-93A5-C3233F81E9BA}">
      <dgm:prSet/>
      <dgm:spPr/>
      <dgm:t>
        <a:bodyPr/>
        <a:lstStyle/>
        <a:p>
          <a:endParaRPr lang="en-US"/>
        </a:p>
      </dgm:t>
    </dgm:pt>
    <dgm:pt modelId="{22282E07-783C-4EF6-818E-2BEDCAF334B9}" type="sibTrans" cxnId="{05E9A5DA-AC46-4995-93A5-C3233F81E9BA}">
      <dgm:prSet/>
      <dgm:spPr/>
      <dgm:t>
        <a:bodyPr/>
        <a:lstStyle/>
        <a:p>
          <a:endParaRPr lang="en-US"/>
        </a:p>
      </dgm:t>
    </dgm:pt>
    <dgm:pt modelId="{29F94CDF-2041-4E85-BDAD-FBDB21B53CCC}" type="pres">
      <dgm:prSet presAssocID="{0B17CD6E-F297-4818-8D88-CD3A76CE8C7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5F16307-F139-4D0E-A474-595948047A16}" type="pres">
      <dgm:prSet presAssocID="{4A6A0851-DE67-4805-91AC-BACD513566D2}" presName="centerShape" presStyleLbl="node0" presStyleIdx="0" presStyleCnt="1"/>
      <dgm:spPr/>
    </dgm:pt>
    <dgm:pt modelId="{82792030-57D0-4421-9794-01539140793A}" type="pres">
      <dgm:prSet presAssocID="{0285A386-F90B-45F7-9DF9-870F3EE51097}" presName="node" presStyleLbl="node1" presStyleIdx="0" presStyleCnt="7" custRadScaleRad="101638">
        <dgm:presLayoutVars>
          <dgm:bulletEnabled val="1"/>
        </dgm:presLayoutVars>
      </dgm:prSet>
      <dgm:spPr/>
    </dgm:pt>
    <dgm:pt modelId="{9E7B5199-2D66-4AED-A580-76AC0A6A33FD}" type="pres">
      <dgm:prSet presAssocID="{0285A386-F90B-45F7-9DF9-870F3EE51097}" presName="dummy" presStyleCnt="0"/>
      <dgm:spPr/>
    </dgm:pt>
    <dgm:pt modelId="{8F6717CB-F4F8-40BF-82A8-3A6471B42AA2}" type="pres">
      <dgm:prSet presAssocID="{F0384D00-79B1-4A2F-AB87-ADA30C693040}" presName="sibTrans" presStyleLbl="sibTrans2D1" presStyleIdx="0" presStyleCnt="7" custLinFactNeighborX="3154" custLinFactNeighborY="-788"/>
      <dgm:spPr/>
    </dgm:pt>
    <dgm:pt modelId="{5BBE973F-18C9-4B83-9727-C189CA2B5AF5}" type="pres">
      <dgm:prSet presAssocID="{8536D20C-A3A5-4CDC-BAAB-39E76F817F3F}" presName="node" presStyleLbl="node1" presStyleIdx="1" presStyleCnt="7">
        <dgm:presLayoutVars>
          <dgm:bulletEnabled val="1"/>
        </dgm:presLayoutVars>
      </dgm:prSet>
      <dgm:spPr/>
    </dgm:pt>
    <dgm:pt modelId="{9881D938-590A-4A09-AD81-FB7379273BC8}" type="pres">
      <dgm:prSet presAssocID="{8536D20C-A3A5-4CDC-BAAB-39E76F817F3F}" presName="dummy" presStyleCnt="0"/>
      <dgm:spPr/>
    </dgm:pt>
    <dgm:pt modelId="{4C346907-5225-4EDE-812D-FC75290DF609}" type="pres">
      <dgm:prSet presAssocID="{DF1EF8B2-6CFA-4EFE-B2C8-102321735F85}" presName="sibTrans" presStyleLbl="sibTrans2D1" presStyleIdx="1" presStyleCnt="7"/>
      <dgm:spPr/>
    </dgm:pt>
    <dgm:pt modelId="{32683150-1A94-4F6D-9C68-A5162D5EA0F4}" type="pres">
      <dgm:prSet presAssocID="{77214507-CE0F-4150-949A-94748BDB8694}" presName="node" presStyleLbl="node1" presStyleIdx="2" presStyleCnt="7">
        <dgm:presLayoutVars>
          <dgm:bulletEnabled val="1"/>
        </dgm:presLayoutVars>
      </dgm:prSet>
      <dgm:spPr/>
    </dgm:pt>
    <dgm:pt modelId="{6BA4504D-84A6-419D-A6B9-4B2C1EB75AD0}" type="pres">
      <dgm:prSet presAssocID="{77214507-CE0F-4150-949A-94748BDB8694}" presName="dummy" presStyleCnt="0"/>
      <dgm:spPr/>
    </dgm:pt>
    <dgm:pt modelId="{D787F993-18BE-4414-8A38-980FB05D8A0A}" type="pres">
      <dgm:prSet presAssocID="{22282E07-783C-4EF6-818E-2BEDCAF334B9}" presName="sibTrans" presStyleLbl="sibTrans2D1" presStyleIdx="2" presStyleCnt="7"/>
      <dgm:spPr/>
    </dgm:pt>
    <dgm:pt modelId="{8A469932-E026-45B2-8487-CAC1B12EB254}" type="pres">
      <dgm:prSet presAssocID="{B0EA4B72-A710-441D-B01F-10B818DBD547}" presName="node" presStyleLbl="node1" presStyleIdx="3" presStyleCnt="7">
        <dgm:presLayoutVars>
          <dgm:bulletEnabled val="1"/>
        </dgm:presLayoutVars>
      </dgm:prSet>
      <dgm:spPr/>
    </dgm:pt>
    <dgm:pt modelId="{BA4D87E3-0DD3-4933-B6D8-15F70371F1FE}" type="pres">
      <dgm:prSet presAssocID="{B0EA4B72-A710-441D-B01F-10B818DBD547}" presName="dummy" presStyleCnt="0"/>
      <dgm:spPr/>
    </dgm:pt>
    <dgm:pt modelId="{A677A663-6D78-4447-A31B-1CD30CF8116F}" type="pres">
      <dgm:prSet presAssocID="{51A9EBF7-E929-439B-8DB1-A275F93CAAB8}" presName="sibTrans" presStyleLbl="sibTrans2D1" presStyleIdx="3" presStyleCnt="7"/>
      <dgm:spPr/>
    </dgm:pt>
    <dgm:pt modelId="{4FE590B4-B20B-4E16-9E76-59C85293DD6B}" type="pres">
      <dgm:prSet presAssocID="{9D6EDE62-2399-4DC5-B036-A292D9878884}" presName="node" presStyleLbl="node1" presStyleIdx="4" presStyleCnt="7">
        <dgm:presLayoutVars>
          <dgm:bulletEnabled val="1"/>
        </dgm:presLayoutVars>
      </dgm:prSet>
      <dgm:spPr/>
    </dgm:pt>
    <dgm:pt modelId="{A1CBEA81-2941-4584-83F4-C3EC2A3C62FC}" type="pres">
      <dgm:prSet presAssocID="{9D6EDE62-2399-4DC5-B036-A292D9878884}" presName="dummy" presStyleCnt="0"/>
      <dgm:spPr/>
    </dgm:pt>
    <dgm:pt modelId="{FA48EEBB-16FB-489B-8947-1138692CD19A}" type="pres">
      <dgm:prSet presAssocID="{AE4B4913-0AB8-43C0-920B-E20D608C8B91}" presName="sibTrans" presStyleLbl="sibTrans2D1" presStyleIdx="4" presStyleCnt="7"/>
      <dgm:spPr/>
    </dgm:pt>
    <dgm:pt modelId="{0EF72DB5-8F6C-44FA-8A2E-DABFD25FE716}" type="pres">
      <dgm:prSet presAssocID="{6812CA15-2F5D-42D5-80DF-FD6AED9D024A}" presName="node" presStyleLbl="node1" presStyleIdx="5" presStyleCnt="7">
        <dgm:presLayoutVars>
          <dgm:bulletEnabled val="1"/>
        </dgm:presLayoutVars>
      </dgm:prSet>
      <dgm:spPr/>
    </dgm:pt>
    <dgm:pt modelId="{61F0C290-F2B5-4457-A721-BF9009AFCBEA}" type="pres">
      <dgm:prSet presAssocID="{6812CA15-2F5D-42D5-80DF-FD6AED9D024A}" presName="dummy" presStyleCnt="0"/>
      <dgm:spPr/>
    </dgm:pt>
    <dgm:pt modelId="{9562B3A3-BA1B-4B37-9F98-66C069265E55}" type="pres">
      <dgm:prSet presAssocID="{769ACA54-B961-4AAB-8530-0D8F8B4DFACF}" presName="sibTrans" presStyleLbl="sibTrans2D1" presStyleIdx="5" presStyleCnt="7"/>
      <dgm:spPr/>
    </dgm:pt>
    <dgm:pt modelId="{AB31DA51-4A73-4458-BDDB-9EE3D538972D}" type="pres">
      <dgm:prSet presAssocID="{8F962297-29F2-4FAE-8CFB-49CD181F2285}" presName="node" presStyleLbl="node1" presStyleIdx="6" presStyleCnt="7">
        <dgm:presLayoutVars>
          <dgm:bulletEnabled val="1"/>
        </dgm:presLayoutVars>
      </dgm:prSet>
      <dgm:spPr/>
    </dgm:pt>
    <dgm:pt modelId="{6F81155A-6C81-4888-8537-11FBBD231390}" type="pres">
      <dgm:prSet presAssocID="{8F962297-29F2-4FAE-8CFB-49CD181F2285}" presName="dummy" presStyleCnt="0"/>
      <dgm:spPr/>
    </dgm:pt>
    <dgm:pt modelId="{740CF14D-297C-4A92-8116-DEAC9728A163}" type="pres">
      <dgm:prSet presAssocID="{6909AEED-1005-4584-8037-C25CF5C46BB9}" presName="sibTrans" presStyleLbl="sibTrans2D1" presStyleIdx="6" presStyleCnt="7"/>
      <dgm:spPr/>
    </dgm:pt>
  </dgm:ptLst>
  <dgm:cxnLst>
    <dgm:cxn modelId="{9FD7FF04-3F41-4F70-9EEB-95459D6F22A5}" type="presOf" srcId="{8F962297-29F2-4FAE-8CFB-49CD181F2285}" destId="{AB31DA51-4A73-4458-BDDB-9EE3D538972D}" srcOrd="0" destOrd="0" presId="urn:microsoft.com/office/officeart/2005/8/layout/radial6"/>
    <dgm:cxn modelId="{575BEA05-D8C5-480E-B93B-7F64AAB02837}" srcId="{4A6A0851-DE67-4805-91AC-BACD513566D2}" destId="{8F962297-29F2-4FAE-8CFB-49CD181F2285}" srcOrd="6" destOrd="0" parTransId="{445D1E0F-254A-412F-9D38-5CC01DE5F099}" sibTransId="{6909AEED-1005-4584-8037-C25CF5C46BB9}"/>
    <dgm:cxn modelId="{05670108-0642-4BFB-B220-FDA92FCCC924}" type="presOf" srcId="{AE4B4913-0AB8-43C0-920B-E20D608C8B91}" destId="{FA48EEBB-16FB-489B-8947-1138692CD19A}" srcOrd="0" destOrd="0" presId="urn:microsoft.com/office/officeart/2005/8/layout/radial6"/>
    <dgm:cxn modelId="{CDC4E512-6F46-4066-B118-F91B84198001}" type="presOf" srcId="{769ACA54-B961-4AAB-8530-0D8F8B4DFACF}" destId="{9562B3A3-BA1B-4B37-9F98-66C069265E55}" srcOrd="0" destOrd="0" presId="urn:microsoft.com/office/officeart/2005/8/layout/radial6"/>
    <dgm:cxn modelId="{FCF03A18-B6DB-4EDA-89C6-E81C7CDB7020}" type="presOf" srcId="{22282E07-783C-4EF6-818E-2BEDCAF334B9}" destId="{D787F993-18BE-4414-8A38-980FB05D8A0A}" srcOrd="0" destOrd="0" presId="urn:microsoft.com/office/officeart/2005/8/layout/radial6"/>
    <dgm:cxn modelId="{5FEABD35-5EDE-49AD-89FB-DC2ED6EA5C35}" type="presOf" srcId="{4A6A0851-DE67-4805-91AC-BACD513566D2}" destId="{95F16307-F139-4D0E-A474-595948047A16}" srcOrd="0" destOrd="0" presId="urn:microsoft.com/office/officeart/2005/8/layout/radial6"/>
    <dgm:cxn modelId="{443FFD3C-CEAC-4491-9706-97F3EA3A8948}" type="presOf" srcId="{51A9EBF7-E929-439B-8DB1-A275F93CAAB8}" destId="{A677A663-6D78-4447-A31B-1CD30CF8116F}" srcOrd="0" destOrd="0" presId="urn:microsoft.com/office/officeart/2005/8/layout/radial6"/>
    <dgm:cxn modelId="{D1BD0D41-90BE-4C1C-9078-23CD9DDFEC57}" srcId="{4A6A0851-DE67-4805-91AC-BACD513566D2}" destId="{B0EA4B72-A710-441D-B01F-10B818DBD547}" srcOrd="3" destOrd="0" parTransId="{47A633E4-DA69-4D3E-BCB3-C1C5E95753B1}" sibTransId="{51A9EBF7-E929-439B-8DB1-A275F93CAAB8}"/>
    <dgm:cxn modelId="{C5113547-0F4E-4025-985B-B8907303CB8A}" srcId="{4A6A0851-DE67-4805-91AC-BACD513566D2}" destId="{8536D20C-A3A5-4CDC-BAAB-39E76F817F3F}" srcOrd="1" destOrd="0" parTransId="{298B0BBE-AFDF-4250-883F-42A5C8B5DAD9}" sibTransId="{DF1EF8B2-6CFA-4EFE-B2C8-102321735F85}"/>
    <dgm:cxn modelId="{C7010548-EACA-4215-8AB8-EA9DE3A04B49}" type="presOf" srcId="{0285A386-F90B-45F7-9DF9-870F3EE51097}" destId="{82792030-57D0-4421-9794-01539140793A}" srcOrd="0" destOrd="0" presId="urn:microsoft.com/office/officeart/2005/8/layout/radial6"/>
    <dgm:cxn modelId="{AFA8704A-8854-4955-9CE1-FE2D6B44F812}" type="presOf" srcId="{B0EA4B72-A710-441D-B01F-10B818DBD547}" destId="{8A469932-E026-45B2-8487-CAC1B12EB254}" srcOrd="0" destOrd="0" presId="urn:microsoft.com/office/officeart/2005/8/layout/radial6"/>
    <dgm:cxn modelId="{07664D75-E14C-4F0F-B382-CB60B8A54AC7}" type="presOf" srcId="{DF1EF8B2-6CFA-4EFE-B2C8-102321735F85}" destId="{4C346907-5225-4EDE-812D-FC75290DF609}" srcOrd="0" destOrd="0" presId="urn:microsoft.com/office/officeart/2005/8/layout/radial6"/>
    <dgm:cxn modelId="{7492F855-D632-45A0-B028-64DDDE7DBC92}" type="presOf" srcId="{0B17CD6E-F297-4818-8D88-CD3A76CE8C77}" destId="{29F94CDF-2041-4E85-BDAD-FBDB21B53CCC}" srcOrd="0" destOrd="0" presId="urn:microsoft.com/office/officeart/2005/8/layout/radial6"/>
    <dgm:cxn modelId="{34943D78-5612-4AC0-9835-84397EFCF135}" type="presOf" srcId="{8536D20C-A3A5-4CDC-BAAB-39E76F817F3F}" destId="{5BBE973F-18C9-4B83-9727-C189CA2B5AF5}" srcOrd="0" destOrd="0" presId="urn:microsoft.com/office/officeart/2005/8/layout/radial6"/>
    <dgm:cxn modelId="{EB6E8C81-BDEC-4A4B-A7BF-A042C7ECE17B}" srcId="{4A6A0851-DE67-4805-91AC-BACD513566D2}" destId="{0285A386-F90B-45F7-9DF9-870F3EE51097}" srcOrd="0" destOrd="0" parTransId="{CEA0765E-6F76-4B4A-A51E-241403BEC56B}" sibTransId="{F0384D00-79B1-4A2F-AB87-ADA30C693040}"/>
    <dgm:cxn modelId="{5E83DBA2-5480-4344-B83C-0BBB32BD6C40}" type="presOf" srcId="{F0384D00-79B1-4A2F-AB87-ADA30C693040}" destId="{8F6717CB-F4F8-40BF-82A8-3A6471B42AA2}" srcOrd="0" destOrd="0" presId="urn:microsoft.com/office/officeart/2005/8/layout/radial6"/>
    <dgm:cxn modelId="{448B7FC0-0445-4CC5-87E0-03F1F073FF5B}" srcId="{4A6A0851-DE67-4805-91AC-BACD513566D2}" destId="{9D6EDE62-2399-4DC5-B036-A292D9878884}" srcOrd="4" destOrd="0" parTransId="{28F6B641-53FB-4A4C-B674-B490192775C5}" sibTransId="{AE4B4913-0AB8-43C0-920B-E20D608C8B91}"/>
    <dgm:cxn modelId="{4FE989CE-7886-49D0-B812-2D2EACCB1DE5}" type="presOf" srcId="{9D6EDE62-2399-4DC5-B036-A292D9878884}" destId="{4FE590B4-B20B-4E16-9E76-59C85293DD6B}" srcOrd="0" destOrd="0" presId="urn:microsoft.com/office/officeart/2005/8/layout/radial6"/>
    <dgm:cxn modelId="{C847EAD8-6190-4A02-985C-414959B78B34}" type="presOf" srcId="{6909AEED-1005-4584-8037-C25CF5C46BB9}" destId="{740CF14D-297C-4A92-8116-DEAC9728A163}" srcOrd="0" destOrd="0" presId="urn:microsoft.com/office/officeart/2005/8/layout/radial6"/>
    <dgm:cxn modelId="{05E9A5DA-AC46-4995-93A5-C3233F81E9BA}" srcId="{4A6A0851-DE67-4805-91AC-BACD513566D2}" destId="{77214507-CE0F-4150-949A-94748BDB8694}" srcOrd="2" destOrd="0" parTransId="{CB385BFE-E888-40E0-8D6E-B07FFDD3E8C9}" sibTransId="{22282E07-783C-4EF6-818E-2BEDCAF334B9}"/>
    <dgm:cxn modelId="{365BB3E3-E747-49BB-84FB-9A6DF2843413}" type="presOf" srcId="{77214507-CE0F-4150-949A-94748BDB8694}" destId="{32683150-1A94-4F6D-9C68-A5162D5EA0F4}" srcOrd="0" destOrd="0" presId="urn:microsoft.com/office/officeart/2005/8/layout/radial6"/>
    <dgm:cxn modelId="{9C6238E5-C56A-4063-9CC0-B9BE6ED3A57E}" srcId="{4A6A0851-DE67-4805-91AC-BACD513566D2}" destId="{6812CA15-2F5D-42D5-80DF-FD6AED9D024A}" srcOrd="5" destOrd="0" parTransId="{9560FE7C-43AC-4802-9B1D-D720CF048EA1}" sibTransId="{769ACA54-B961-4AAB-8530-0D8F8B4DFACF}"/>
    <dgm:cxn modelId="{38A39FE6-F901-4E22-A919-57D743B50E37}" srcId="{0B17CD6E-F297-4818-8D88-CD3A76CE8C77}" destId="{4A6A0851-DE67-4805-91AC-BACD513566D2}" srcOrd="0" destOrd="0" parTransId="{5BB233AE-2233-4C45-B87B-D19011B4B3F9}" sibTransId="{BA09C3D6-F17D-4991-98AD-EB22C72EEA05}"/>
    <dgm:cxn modelId="{1843C3F2-3314-4C3E-9A1D-C672A5B8BFB8}" type="presOf" srcId="{6812CA15-2F5D-42D5-80DF-FD6AED9D024A}" destId="{0EF72DB5-8F6C-44FA-8A2E-DABFD25FE716}" srcOrd="0" destOrd="0" presId="urn:microsoft.com/office/officeart/2005/8/layout/radial6"/>
    <dgm:cxn modelId="{74612167-0B81-4A70-9715-2C75BA1232B9}" type="presParOf" srcId="{29F94CDF-2041-4E85-BDAD-FBDB21B53CCC}" destId="{95F16307-F139-4D0E-A474-595948047A16}" srcOrd="0" destOrd="0" presId="urn:microsoft.com/office/officeart/2005/8/layout/radial6"/>
    <dgm:cxn modelId="{49D0314F-9113-4DEE-8ED7-CD6939AA62B5}" type="presParOf" srcId="{29F94CDF-2041-4E85-BDAD-FBDB21B53CCC}" destId="{82792030-57D0-4421-9794-01539140793A}" srcOrd="1" destOrd="0" presId="urn:microsoft.com/office/officeart/2005/8/layout/radial6"/>
    <dgm:cxn modelId="{478ADE8E-C636-49A9-B05B-3698A804D2DC}" type="presParOf" srcId="{29F94CDF-2041-4E85-BDAD-FBDB21B53CCC}" destId="{9E7B5199-2D66-4AED-A580-76AC0A6A33FD}" srcOrd="2" destOrd="0" presId="urn:microsoft.com/office/officeart/2005/8/layout/radial6"/>
    <dgm:cxn modelId="{E2E8FAA7-CD4D-46B9-AB21-46847D19F266}" type="presParOf" srcId="{29F94CDF-2041-4E85-BDAD-FBDB21B53CCC}" destId="{8F6717CB-F4F8-40BF-82A8-3A6471B42AA2}" srcOrd="3" destOrd="0" presId="urn:microsoft.com/office/officeart/2005/8/layout/radial6"/>
    <dgm:cxn modelId="{492DA8C7-87B3-4353-8EB6-16D8FD25C270}" type="presParOf" srcId="{29F94CDF-2041-4E85-BDAD-FBDB21B53CCC}" destId="{5BBE973F-18C9-4B83-9727-C189CA2B5AF5}" srcOrd="4" destOrd="0" presId="urn:microsoft.com/office/officeart/2005/8/layout/radial6"/>
    <dgm:cxn modelId="{AE999B89-916C-45F6-8424-60B1F1E32DBB}" type="presParOf" srcId="{29F94CDF-2041-4E85-BDAD-FBDB21B53CCC}" destId="{9881D938-590A-4A09-AD81-FB7379273BC8}" srcOrd="5" destOrd="0" presId="urn:microsoft.com/office/officeart/2005/8/layout/radial6"/>
    <dgm:cxn modelId="{F8563AAA-C701-42A0-BD77-AB2716ACD707}" type="presParOf" srcId="{29F94CDF-2041-4E85-BDAD-FBDB21B53CCC}" destId="{4C346907-5225-4EDE-812D-FC75290DF609}" srcOrd="6" destOrd="0" presId="urn:microsoft.com/office/officeart/2005/8/layout/radial6"/>
    <dgm:cxn modelId="{B00A2749-C24A-4731-941B-C1901518DE6C}" type="presParOf" srcId="{29F94CDF-2041-4E85-BDAD-FBDB21B53CCC}" destId="{32683150-1A94-4F6D-9C68-A5162D5EA0F4}" srcOrd="7" destOrd="0" presId="urn:microsoft.com/office/officeart/2005/8/layout/radial6"/>
    <dgm:cxn modelId="{029FCE9A-A309-4607-8B64-1DCA264471BF}" type="presParOf" srcId="{29F94CDF-2041-4E85-BDAD-FBDB21B53CCC}" destId="{6BA4504D-84A6-419D-A6B9-4B2C1EB75AD0}" srcOrd="8" destOrd="0" presId="urn:microsoft.com/office/officeart/2005/8/layout/radial6"/>
    <dgm:cxn modelId="{4BDAA95F-4058-46A3-A68B-41856D2CDAEA}" type="presParOf" srcId="{29F94CDF-2041-4E85-BDAD-FBDB21B53CCC}" destId="{D787F993-18BE-4414-8A38-980FB05D8A0A}" srcOrd="9" destOrd="0" presId="urn:microsoft.com/office/officeart/2005/8/layout/radial6"/>
    <dgm:cxn modelId="{C3407B1B-01A9-4DD6-9516-7400C30E712F}" type="presParOf" srcId="{29F94CDF-2041-4E85-BDAD-FBDB21B53CCC}" destId="{8A469932-E026-45B2-8487-CAC1B12EB254}" srcOrd="10" destOrd="0" presId="urn:microsoft.com/office/officeart/2005/8/layout/radial6"/>
    <dgm:cxn modelId="{E183F2F2-7D01-4492-9F0D-EAE41FCD7D4F}" type="presParOf" srcId="{29F94CDF-2041-4E85-BDAD-FBDB21B53CCC}" destId="{BA4D87E3-0DD3-4933-B6D8-15F70371F1FE}" srcOrd="11" destOrd="0" presId="urn:microsoft.com/office/officeart/2005/8/layout/radial6"/>
    <dgm:cxn modelId="{ABB60A59-8D9E-49E4-AD86-F8D5AD8C4567}" type="presParOf" srcId="{29F94CDF-2041-4E85-BDAD-FBDB21B53CCC}" destId="{A677A663-6D78-4447-A31B-1CD30CF8116F}" srcOrd="12" destOrd="0" presId="urn:microsoft.com/office/officeart/2005/8/layout/radial6"/>
    <dgm:cxn modelId="{8DAA8029-2569-4BDE-8F6E-AA3199355D77}" type="presParOf" srcId="{29F94CDF-2041-4E85-BDAD-FBDB21B53CCC}" destId="{4FE590B4-B20B-4E16-9E76-59C85293DD6B}" srcOrd="13" destOrd="0" presId="urn:microsoft.com/office/officeart/2005/8/layout/radial6"/>
    <dgm:cxn modelId="{25BC478E-1B60-412E-8585-F76CE7443DD7}" type="presParOf" srcId="{29F94CDF-2041-4E85-BDAD-FBDB21B53CCC}" destId="{A1CBEA81-2941-4584-83F4-C3EC2A3C62FC}" srcOrd="14" destOrd="0" presId="urn:microsoft.com/office/officeart/2005/8/layout/radial6"/>
    <dgm:cxn modelId="{C3272C3A-88AC-454E-9235-B3FF6CA8773A}" type="presParOf" srcId="{29F94CDF-2041-4E85-BDAD-FBDB21B53CCC}" destId="{FA48EEBB-16FB-489B-8947-1138692CD19A}" srcOrd="15" destOrd="0" presId="urn:microsoft.com/office/officeart/2005/8/layout/radial6"/>
    <dgm:cxn modelId="{089D6AFC-5394-4121-ADB4-ED1B8CFB4DBC}" type="presParOf" srcId="{29F94CDF-2041-4E85-BDAD-FBDB21B53CCC}" destId="{0EF72DB5-8F6C-44FA-8A2E-DABFD25FE716}" srcOrd="16" destOrd="0" presId="urn:microsoft.com/office/officeart/2005/8/layout/radial6"/>
    <dgm:cxn modelId="{F2AA38D7-9AF4-44B4-B446-0FFE2D83E928}" type="presParOf" srcId="{29F94CDF-2041-4E85-BDAD-FBDB21B53CCC}" destId="{61F0C290-F2B5-4457-A721-BF9009AFCBEA}" srcOrd="17" destOrd="0" presId="urn:microsoft.com/office/officeart/2005/8/layout/radial6"/>
    <dgm:cxn modelId="{2918FE3E-6202-4A02-BC33-AFC4EB56948F}" type="presParOf" srcId="{29F94CDF-2041-4E85-BDAD-FBDB21B53CCC}" destId="{9562B3A3-BA1B-4B37-9F98-66C069265E55}" srcOrd="18" destOrd="0" presId="urn:microsoft.com/office/officeart/2005/8/layout/radial6"/>
    <dgm:cxn modelId="{D4C974C1-7A47-4700-B9FC-98AC0031F9D0}" type="presParOf" srcId="{29F94CDF-2041-4E85-BDAD-FBDB21B53CCC}" destId="{AB31DA51-4A73-4458-BDDB-9EE3D538972D}" srcOrd="19" destOrd="0" presId="urn:microsoft.com/office/officeart/2005/8/layout/radial6"/>
    <dgm:cxn modelId="{253340C0-2A59-4401-BB51-B2ABC0D58720}" type="presParOf" srcId="{29F94CDF-2041-4E85-BDAD-FBDB21B53CCC}" destId="{6F81155A-6C81-4888-8537-11FBBD231390}" srcOrd="20" destOrd="0" presId="urn:microsoft.com/office/officeart/2005/8/layout/radial6"/>
    <dgm:cxn modelId="{5C8298DE-F824-4AC0-B170-63C3EA518FBF}" type="presParOf" srcId="{29F94CDF-2041-4E85-BDAD-FBDB21B53CCC}" destId="{740CF14D-297C-4A92-8116-DEAC9728A163}" srcOrd="21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B17CD6E-F297-4818-8D88-CD3A76CE8C77}" type="doc">
      <dgm:prSet loTypeId="urn:microsoft.com/office/officeart/2005/8/layout/radial6" loCatId="relationship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A6A0851-DE67-4805-91AC-BACD513566D2}">
      <dgm:prSet phldrT="[Text]"/>
      <dgm:spPr/>
      <dgm:t>
        <a:bodyPr/>
        <a:lstStyle/>
        <a:p>
          <a:r>
            <a:rPr lang="lt-LT" dirty="0"/>
            <a:t>Tauragės regionas</a:t>
          </a:r>
        </a:p>
        <a:p>
          <a:r>
            <a:rPr lang="lt-LT" dirty="0"/>
            <a:t>11</a:t>
          </a:r>
          <a:r>
            <a:rPr lang="en-US" dirty="0"/>
            <a:t>(</a:t>
          </a:r>
          <a:r>
            <a:rPr lang="lt-LT" dirty="0"/>
            <a:t>8</a:t>
          </a:r>
          <a:r>
            <a:rPr lang="en-US" dirty="0"/>
            <a:t>)</a:t>
          </a:r>
        </a:p>
      </dgm:t>
    </dgm:pt>
    <dgm:pt modelId="{5BB233AE-2233-4C45-B87B-D19011B4B3F9}" type="parTrans" cxnId="{38A39FE6-F901-4E22-A919-57D743B50E37}">
      <dgm:prSet/>
      <dgm:spPr/>
      <dgm:t>
        <a:bodyPr/>
        <a:lstStyle/>
        <a:p>
          <a:endParaRPr lang="en-US"/>
        </a:p>
      </dgm:t>
    </dgm:pt>
    <dgm:pt modelId="{BA09C3D6-F17D-4991-98AD-EB22C72EEA05}" type="sibTrans" cxnId="{38A39FE6-F901-4E22-A919-57D743B50E37}">
      <dgm:prSet/>
      <dgm:spPr/>
      <dgm:t>
        <a:bodyPr/>
        <a:lstStyle/>
        <a:p>
          <a:endParaRPr lang="en-US"/>
        </a:p>
      </dgm:t>
    </dgm:pt>
    <dgm:pt modelId="{0285A386-F90B-45F7-9DF9-870F3EE51097}">
      <dgm:prSet phldrT="[Text]"/>
      <dgm:spPr/>
      <dgm:t>
        <a:bodyPr/>
        <a:lstStyle/>
        <a:p>
          <a:r>
            <a:rPr lang="lt-LT" dirty="0"/>
            <a:t>Tauragė</a:t>
          </a:r>
        </a:p>
        <a:p>
          <a:r>
            <a:rPr lang="lt-LT" dirty="0"/>
            <a:t>4(2)</a:t>
          </a:r>
          <a:endParaRPr lang="en-US" dirty="0"/>
        </a:p>
      </dgm:t>
    </dgm:pt>
    <dgm:pt modelId="{CEA0765E-6F76-4B4A-A51E-241403BEC56B}" type="parTrans" cxnId="{EB6E8C81-BDEC-4A4B-A7BF-A042C7ECE17B}">
      <dgm:prSet/>
      <dgm:spPr/>
      <dgm:t>
        <a:bodyPr/>
        <a:lstStyle/>
        <a:p>
          <a:endParaRPr lang="en-US"/>
        </a:p>
      </dgm:t>
    </dgm:pt>
    <dgm:pt modelId="{F0384D00-79B1-4A2F-AB87-ADA30C693040}" type="sibTrans" cxnId="{EB6E8C81-BDEC-4A4B-A7BF-A042C7ECE17B}">
      <dgm:prSet/>
      <dgm:spPr/>
      <dgm:t>
        <a:bodyPr/>
        <a:lstStyle/>
        <a:p>
          <a:endParaRPr lang="en-US"/>
        </a:p>
      </dgm:t>
    </dgm:pt>
    <dgm:pt modelId="{9D6EDE62-2399-4DC5-B036-A292D9878884}">
      <dgm:prSet phldrT="[Text]"/>
      <dgm:spPr/>
      <dgm:t>
        <a:bodyPr/>
        <a:lstStyle/>
        <a:p>
          <a:r>
            <a:rPr lang="lt-LT" dirty="0"/>
            <a:t>Jurbarkas</a:t>
          </a:r>
        </a:p>
        <a:p>
          <a:r>
            <a:rPr lang="lt-LT" dirty="0"/>
            <a:t>3(3)</a:t>
          </a:r>
          <a:endParaRPr lang="en-US" dirty="0"/>
        </a:p>
      </dgm:t>
    </dgm:pt>
    <dgm:pt modelId="{28F6B641-53FB-4A4C-B674-B490192775C5}" type="parTrans" cxnId="{448B7FC0-0445-4CC5-87E0-03F1F073FF5B}">
      <dgm:prSet/>
      <dgm:spPr/>
      <dgm:t>
        <a:bodyPr/>
        <a:lstStyle/>
        <a:p>
          <a:endParaRPr lang="en-US"/>
        </a:p>
      </dgm:t>
    </dgm:pt>
    <dgm:pt modelId="{AE4B4913-0AB8-43C0-920B-E20D608C8B91}" type="sibTrans" cxnId="{448B7FC0-0445-4CC5-87E0-03F1F073FF5B}">
      <dgm:prSet/>
      <dgm:spPr/>
      <dgm:t>
        <a:bodyPr/>
        <a:lstStyle/>
        <a:p>
          <a:endParaRPr lang="en-US"/>
        </a:p>
      </dgm:t>
    </dgm:pt>
    <dgm:pt modelId="{6812CA15-2F5D-42D5-80DF-FD6AED9D024A}">
      <dgm:prSet phldrT="[Text]"/>
      <dgm:spPr/>
      <dgm:t>
        <a:bodyPr/>
        <a:lstStyle/>
        <a:p>
          <a:r>
            <a:rPr lang="lt-LT" dirty="0"/>
            <a:t>Šilalė</a:t>
          </a:r>
        </a:p>
        <a:p>
          <a:r>
            <a:rPr lang="lt-LT" dirty="0"/>
            <a:t>3(3)</a:t>
          </a:r>
          <a:endParaRPr lang="en-US" dirty="0"/>
        </a:p>
      </dgm:t>
    </dgm:pt>
    <dgm:pt modelId="{9560FE7C-43AC-4802-9B1D-D720CF048EA1}" type="parTrans" cxnId="{9C6238E5-C56A-4063-9CC0-B9BE6ED3A57E}">
      <dgm:prSet/>
      <dgm:spPr/>
      <dgm:t>
        <a:bodyPr/>
        <a:lstStyle/>
        <a:p>
          <a:endParaRPr lang="en-US"/>
        </a:p>
      </dgm:t>
    </dgm:pt>
    <dgm:pt modelId="{769ACA54-B961-4AAB-8530-0D8F8B4DFACF}" type="sibTrans" cxnId="{9C6238E5-C56A-4063-9CC0-B9BE6ED3A57E}">
      <dgm:prSet/>
      <dgm:spPr/>
      <dgm:t>
        <a:bodyPr/>
        <a:lstStyle/>
        <a:p>
          <a:endParaRPr lang="en-US"/>
        </a:p>
      </dgm:t>
    </dgm:pt>
    <dgm:pt modelId="{8F962297-29F2-4FAE-8CFB-49CD181F2285}">
      <dgm:prSet phldrT="[Text]"/>
      <dgm:spPr/>
      <dgm:t>
        <a:bodyPr/>
        <a:lstStyle/>
        <a:p>
          <a:r>
            <a:rPr lang="lt-LT" dirty="0"/>
            <a:t>Pagėgiai</a:t>
          </a:r>
        </a:p>
        <a:p>
          <a:r>
            <a:rPr lang="lt-LT" dirty="0"/>
            <a:t>1</a:t>
          </a:r>
          <a:r>
            <a:rPr lang="en-US" dirty="0"/>
            <a:t>(0)</a:t>
          </a:r>
        </a:p>
      </dgm:t>
    </dgm:pt>
    <dgm:pt modelId="{445D1E0F-254A-412F-9D38-5CC01DE5F099}" type="parTrans" cxnId="{575BEA05-D8C5-480E-B93B-7F64AAB02837}">
      <dgm:prSet/>
      <dgm:spPr/>
      <dgm:t>
        <a:bodyPr/>
        <a:lstStyle/>
        <a:p>
          <a:endParaRPr lang="en-US"/>
        </a:p>
      </dgm:t>
    </dgm:pt>
    <dgm:pt modelId="{6909AEED-1005-4584-8037-C25CF5C46BB9}" type="sibTrans" cxnId="{575BEA05-D8C5-480E-B93B-7F64AAB02837}">
      <dgm:prSet/>
      <dgm:spPr/>
      <dgm:t>
        <a:bodyPr/>
        <a:lstStyle/>
        <a:p>
          <a:endParaRPr lang="en-US"/>
        </a:p>
      </dgm:t>
    </dgm:pt>
    <dgm:pt modelId="{29F94CDF-2041-4E85-BDAD-FBDB21B53CCC}" type="pres">
      <dgm:prSet presAssocID="{0B17CD6E-F297-4818-8D88-CD3A76CE8C7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5F16307-F139-4D0E-A474-595948047A16}" type="pres">
      <dgm:prSet presAssocID="{4A6A0851-DE67-4805-91AC-BACD513566D2}" presName="centerShape" presStyleLbl="node0" presStyleIdx="0" presStyleCnt="1" custLinFactNeighborX="-867" custLinFactNeighborY="-867"/>
      <dgm:spPr/>
    </dgm:pt>
    <dgm:pt modelId="{82792030-57D0-4421-9794-01539140793A}" type="pres">
      <dgm:prSet presAssocID="{0285A386-F90B-45F7-9DF9-870F3EE51097}" presName="node" presStyleLbl="node1" presStyleIdx="0" presStyleCnt="4" custRadScaleRad="101638">
        <dgm:presLayoutVars>
          <dgm:bulletEnabled val="1"/>
        </dgm:presLayoutVars>
      </dgm:prSet>
      <dgm:spPr/>
    </dgm:pt>
    <dgm:pt modelId="{9E7B5199-2D66-4AED-A580-76AC0A6A33FD}" type="pres">
      <dgm:prSet presAssocID="{0285A386-F90B-45F7-9DF9-870F3EE51097}" presName="dummy" presStyleCnt="0"/>
      <dgm:spPr/>
    </dgm:pt>
    <dgm:pt modelId="{8F6717CB-F4F8-40BF-82A8-3A6471B42AA2}" type="pres">
      <dgm:prSet presAssocID="{F0384D00-79B1-4A2F-AB87-ADA30C693040}" presName="sibTrans" presStyleLbl="sibTrans2D1" presStyleIdx="0" presStyleCnt="4"/>
      <dgm:spPr/>
    </dgm:pt>
    <dgm:pt modelId="{4FE590B4-B20B-4E16-9E76-59C85293DD6B}" type="pres">
      <dgm:prSet presAssocID="{9D6EDE62-2399-4DC5-B036-A292D9878884}" presName="node" presStyleLbl="node1" presStyleIdx="1" presStyleCnt="4">
        <dgm:presLayoutVars>
          <dgm:bulletEnabled val="1"/>
        </dgm:presLayoutVars>
      </dgm:prSet>
      <dgm:spPr/>
    </dgm:pt>
    <dgm:pt modelId="{A1CBEA81-2941-4584-83F4-C3EC2A3C62FC}" type="pres">
      <dgm:prSet presAssocID="{9D6EDE62-2399-4DC5-B036-A292D9878884}" presName="dummy" presStyleCnt="0"/>
      <dgm:spPr/>
    </dgm:pt>
    <dgm:pt modelId="{FA48EEBB-16FB-489B-8947-1138692CD19A}" type="pres">
      <dgm:prSet presAssocID="{AE4B4913-0AB8-43C0-920B-E20D608C8B91}" presName="sibTrans" presStyleLbl="sibTrans2D1" presStyleIdx="1" presStyleCnt="4"/>
      <dgm:spPr/>
    </dgm:pt>
    <dgm:pt modelId="{0EF72DB5-8F6C-44FA-8A2E-DABFD25FE716}" type="pres">
      <dgm:prSet presAssocID="{6812CA15-2F5D-42D5-80DF-FD6AED9D024A}" presName="node" presStyleLbl="node1" presStyleIdx="2" presStyleCnt="4">
        <dgm:presLayoutVars>
          <dgm:bulletEnabled val="1"/>
        </dgm:presLayoutVars>
      </dgm:prSet>
      <dgm:spPr/>
    </dgm:pt>
    <dgm:pt modelId="{61F0C290-F2B5-4457-A721-BF9009AFCBEA}" type="pres">
      <dgm:prSet presAssocID="{6812CA15-2F5D-42D5-80DF-FD6AED9D024A}" presName="dummy" presStyleCnt="0"/>
      <dgm:spPr/>
    </dgm:pt>
    <dgm:pt modelId="{9562B3A3-BA1B-4B37-9F98-66C069265E55}" type="pres">
      <dgm:prSet presAssocID="{769ACA54-B961-4AAB-8530-0D8F8B4DFACF}" presName="sibTrans" presStyleLbl="sibTrans2D1" presStyleIdx="2" presStyleCnt="4"/>
      <dgm:spPr/>
    </dgm:pt>
    <dgm:pt modelId="{AB31DA51-4A73-4458-BDDB-9EE3D538972D}" type="pres">
      <dgm:prSet presAssocID="{8F962297-29F2-4FAE-8CFB-49CD181F2285}" presName="node" presStyleLbl="node1" presStyleIdx="3" presStyleCnt="4">
        <dgm:presLayoutVars>
          <dgm:bulletEnabled val="1"/>
        </dgm:presLayoutVars>
      </dgm:prSet>
      <dgm:spPr/>
    </dgm:pt>
    <dgm:pt modelId="{6F81155A-6C81-4888-8537-11FBBD231390}" type="pres">
      <dgm:prSet presAssocID="{8F962297-29F2-4FAE-8CFB-49CD181F2285}" presName="dummy" presStyleCnt="0"/>
      <dgm:spPr/>
    </dgm:pt>
    <dgm:pt modelId="{740CF14D-297C-4A92-8116-DEAC9728A163}" type="pres">
      <dgm:prSet presAssocID="{6909AEED-1005-4584-8037-C25CF5C46BB9}" presName="sibTrans" presStyleLbl="sibTrans2D1" presStyleIdx="3" presStyleCnt="4"/>
      <dgm:spPr/>
    </dgm:pt>
  </dgm:ptLst>
  <dgm:cxnLst>
    <dgm:cxn modelId="{9FD7FF04-3F41-4F70-9EEB-95459D6F22A5}" type="presOf" srcId="{8F962297-29F2-4FAE-8CFB-49CD181F2285}" destId="{AB31DA51-4A73-4458-BDDB-9EE3D538972D}" srcOrd="0" destOrd="0" presId="urn:microsoft.com/office/officeart/2005/8/layout/radial6"/>
    <dgm:cxn modelId="{575BEA05-D8C5-480E-B93B-7F64AAB02837}" srcId="{4A6A0851-DE67-4805-91AC-BACD513566D2}" destId="{8F962297-29F2-4FAE-8CFB-49CD181F2285}" srcOrd="3" destOrd="0" parTransId="{445D1E0F-254A-412F-9D38-5CC01DE5F099}" sibTransId="{6909AEED-1005-4584-8037-C25CF5C46BB9}"/>
    <dgm:cxn modelId="{05670108-0642-4BFB-B220-FDA92FCCC924}" type="presOf" srcId="{AE4B4913-0AB8-43C0-920B-E20D608C8B91}" destId="{FA48EEBB-16FB-489B-8947-1138692CD19A}" srcOrd="0" destOrd="0" presId="urn:microsoft.com/office/officeart/2005/8/layout/radial6"/>
    <dgm:cxn modelId="{CDC4E512-6F46-4066-B118-F91B84198001}" type="presOf" srcId="{769ACA54-B961-4AAB-8530-0D8F8B4DFACF}" destId="{9562B3A3-BA1B-4B37-9F98-66C069265E55}" srcOrd="0" destOrd="0" presId="urn:microsoft.com/office/officeart/2005/8/layout/radial6"/>
    <dgm:cxn modelId="{5FEABD35-5EDE-49AD-89FB-DC2ED6EA5C35}" type="presOf" srcId="{4A6A0851-DE67-4805-91AC-BACD513566D2}" destId="{95F16307-F139-4D0E-A474-595948047A16}" srcOrd="0" destOrd="0" presId="urn:microsoft.com/office/officeart/2005/8/layout/radial6"/>
    <dgm:cxn modelId="{C7010548-EACA-4215-8AB8-EA9DE3A04B49}" type="presOf" srcId="{0285A386-F90B-45F7-9DF9-870F3EE51097}" destId="{82792030-57D0-4421-9794-01539140793A}" srcOrd="0" destOrd="0" presId="urn:microsoft.com/office/officeart/2005/8/layout/radial6"/>
    <dgm:cxn modelId="{7492F855-D632-45A0-B028-64DDDE7DBC92}" type="presOf" srcId="{0B17CD6E-F297-4818-8D88-CD3A76CE8C77}" destId="{29F94CDF-2041-4E85-BDAD-FBDB21B53CCC}" srcOrd="0" destOrd="0" presId="urn:microsoft.com/office/officeart/2005/8/layout/radial6"/>
    <dgm:cxn modelId="{EB6E8C81-BDEC-4A4B-A7BF-A042C7ECE17B}" srcId="{4A6A0851-DE67-4805-91AC-BACD513566D2}" destId="{0285A386-F90B-45F7-9DF9-870F3EE51097}" srcOrd="0" destOrd="0" parTransId="{CEA0765E-6F76-4B4A-A51E-241403BEC56B}" sibTransId="{F0384D00-79B1-4A2F-AB87-ADA30C693040}"/>
    <dgm:cxn modelId="{5E83DBA2-5480-4344-B83C-0BBB32BD6C40}" type="presOf" srcId="{F0384D00-79B1-4A2F-AB87-ADA30C693040}" destId="{8F6717CB-F4F8-40BF-82A8-3A6471B42AA2}" srcOrd="0" destOrd="0" presId="urn:microsoft.com/office/officeart/2005/8/layout/radial6"/>
    <dgm:cxn modelId="{448B7FC0-0445-4CC5-87E0-03F1F073FF5B}" srcId="{4A6A0851-DE67-4805-91AC-BACD513566D2}" destId="{9D6EDE62-2399-4DC5-B036-A292D9878884}" srcOrd="1" destOrd="0" parTransId="{28F6B641-53FB-4A4C-B674-B490192775C5}" sibTransId="{AE4B4913-0AB8-43C0-920B-E20D608C8B91}"/>
    <dgm:cxn modelId="{4FE989CE-7886-49D0-B812-2D2EACCB1DE5}" type="presOf" srcId="{9D6EDE62-2399-4DC5-B036-A292D9878884}" destId="{4FE590B4-B20B-4E16-9E76-59C85293DD6B}" srcOrd="0" destOrd="0" presId="urn:microsoft.com/office/officeart/2005/8/layout/radial6"/>
    <dgm:cxn modelId="{C847EAD8-6190-4A02-985C-414959B78B34}" type="presOf" srcId="{6909AEED-1005-4584-8037-C25CF5C46BB9}" destId="{740CF14D-297C-4A92-8116-DEAC9728A163}" srcOrd="0" destOrd="0" presId="urn:microsoft.com/office/officeart/2005/8/layout/radial6"/>
    <dgm:cxn modelId="{9C6238E5-C56A-4063-9CC0-B9BE6ED3A57E}" srcId="{4A6A0851-DE67-4805-91AC-BACD513566D2}" destId="{6812CA15-2F5D-42D5-80DF-FD6AED9D024A}" srcOrd="2" destOrd="0" parTransId="{9560FE7C-43AC-4802-9B1D-D720CF048EA1}" sibTransId="{769ACA54-B961-4AAB-8530-0D8F8B4DFACF}"/>
    <dgm:cxn modelId="{38A39FE6-F901-4E22-A919-57D743B50E37}" srcId="{0B17CD6E-F297-4818-8D88-CD3A76CE8C77}" destId="{4A6A0851-DE67-4805-91AC-BACD513566D2}" srcOrd="0" destOrd="0" parTransId="{5BB233AE-2233-4C45-B87B-D19011B4B3F9}" sibTransId="{BA09C3D6-F17D-4991-98AD-EB22C72EEA05}"/>
    <dgm:cxn modelId="{1843C3F2-3314-4C3E-9A1D-C672A5B8BFB8}" type="presOf" srcId="{6812CA15-2F5D-42D5-80DF-FD6AED9D024A}" destId="{0EF72DB5-8F6C-44FA-8A2E-DABFD25FE716}" srcOrd="0" destOrd="0" presId="urn:microsoft.com/office/officeart/2005/8/layout/radial6"/>
    <dgm:cxn modelId="{74612167-0B81-4A70-9715-2C75BA1232B9}" type="presParOf" srcId="{29F94CDF-2041-4E85-BDAD-FBDB21B53CCC}" destId="{95F16307-F139-4D0E-A474-595948047A16}" srcOrd="0" destOrd="0" presId="urn:microsoft.com/office/officeart/2005/8/layout/radial6"/>
    <dgm:cxn modelId="{49D0314F-9113-4DEE-8ED7-CD6939AA62B5}" type="presParOf" srcId="{29F94CDF-2041-4E85-BDAD-FBDB21B53CCC}" destId="{82792030-57D0-4421-9794-01539140793A}" srcOrd="1" destOrd="0" presId="urn:microsoft.com/office/officeart/2005/8/layout/radial6"/>
    <dgm:cxn modelId="{478ADE8E-C636-49A9-B05B-3698A804D2DC}" type="presParOf" srcId="{29F94CDF-2041-4E85-BDAD-FBDB21B53CCC}" destId="{9E7B5199-2D66-4AED-A580-76AC0A6A33FD}" srcOrd="2" destOrd="0" presId="urn:microsoft.com/office/officeart/2005/8/layout/radial6"/>
    <dgm:cxn modelId="{E2E8FAA7-CD4D-46B9-AB21-46847D19F266}" type="presParOf" srcId="{29F94CDF-2041-4E85-BDAD-FBDB21B53CCC}" destId="{8F6717CB-F4F8-40BF-82A8-3A6471B42AA2}" srcOrd="3" destOrd="0" presId="urn:microsoft.com/office/officeart/2005/8/layout/radial6"/>
    <dgm:cxn modelId="{8DAA8029-2569-4BDE-8F6E-AA3199355D77}" type="presParOf" srcId="{29F94CDF-2041-4E85-BDAD-FBDB21B53CCC}" destId="{4FE590B4-B20B-4E16-9E76-59C85293DD6B}" srcOrd="4" destOrd="0" presId="urn:microsoft.com/office/officeart/2005/8/layout/radial6"/>
    <dgm:cxn modelId="{25BC478E-1B60-412E-8585-F76CE7443DD7}" type="presParOf" srcId="{29F94CDF-2041-4E85-BDAD-FBDB21B53CCC}" destId="{A1CBEA81-2941-4584-83F4-C3EC2A3C62FC}" srcOrd="5" destOrd="0" presId="urn:microsoft.com/office/officeart/2005/8/layout/radial6"/>
    <dgm:cxn modelId="{C3272C3A-88AC-454E-9235-B3FF6CA8773A}" type="presParOf" srcId="{29F94CDF-2041-4E85-BDAD-FBDB21B53CCC}" destId="{FA48EEBB-16FB-489B-8947-1138692CD19A}" srcOrd="6" destOrd="0" presId="urn:microsoft.com/office/officeart/2005/8/layout/radial6"/>
    <dgm:cxn modelId="{089D6AFC-5394-4121-ADB4-ED1B8CFB4DBC}" type="presParOf" srcId="{29F94CDF-2041-4E85-BDAD-FBDB21B53CCC}" destId="{0EF72DB5-8F6C-44FA-8A2E-DABFD25FE716}" srcOrd="7" destOrd="0" presId="urn:microsoft.com/office/officeart/2005/8/layout/radial6"/>
    <dgm:cxn modelId="{F2AA38D7-9AF4-44B4-B446-0FFE2D83E928}" type="presParOf" srcId="{29F94CDF-2041-4E85-BDAD-FBDB21B53CCC}" destId="{61F0C290-F2B5-4457-A721-BF9009AFCBEA}" srcOrd="8" destOrd="0" presId="urn:microsoft.com/office/officeart/2005/8/layout/radial6"/>
    <dgm:cxn modelId="{2918FE3E-6202-4A02-BC33-AFC4EB56948F}" type="presParOf" srcId="{29F94CDF-2041-4E85-BDAD-FBDB21B53CCC}" destId="{9562B3A3-BA1B-4B37-9F98-66C069265E55}" srcOrd="9" destOrd="0" presId="urn:microsoft.com/office/officeart/2005/8/layout/radial6"/>
    <dgm:cxn modelId="{D4C974C1-7A47-4700-B9FC-98AC0031F9D0}" type="presParOf" srcId="{29F94CDF-2041-4E85-BDAD-FBDB21B53CCC}" destId="{AB31DA51-4A73-4458-BDDB-9EE3D538972D}" srcOrd="10" destOrd="0" presId="urn:microsoft.com/office/officeart/2005/8/layout/radial6"/>
    <dgm:cxn modelId="{253340C0-2A59-4401-BB51-B2ABC0D58720}" type="presParOf" srcId="{29F94CDF-2041-4E85-BDAD-FBDB21B53CCC}" destId="{6F81155A-6C81-4888-8537-11FBBD231390}" srcOrd="11" destOrd="0" presId="urn:microsoft.com/office/officeart/2005/8/layout/radial6"/>
    <dgm:cxn modelId="{5C8298DE-F824-4AC0-B170-63C3EA518FBF}" type="presParOf" srcId="{29F94CDF-2041-4E85-BDAD-FBDB21B53CCC}" destId="{740CF14D-297C-4A92-8116-DEAC9728A16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4881BEA-F3CA-4126-8779-5A97AAE2F073}" type="doc">
      <dgm:prSet loTypeId="urn:microsoft.com/office/officeart/2005/8/layout/hProcess6" loCatId="process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977E662A-94FA-4CAD-8455-F493E999A4E1}">
      <dgm:prSet phldrT="[Text]"/>
      <dgm:spPr/>
      <dgm:t>
        <a:bodyPr/>
        <a:lstStyle/>
        <a:p>
          <a:r>
            <a:rPr lang="lt-LT" dirty="0"/>
            <a:t>1 etapas</a:t>
          </a:r>
          <a:endParaRPr lang="en-US" dirty="0"/>
        </a:p>
      </dgm:t>
    </dgm:pt>
    <dgm:pt modelId="{024A71EF-EC43-4411-B472-5BAA172D2588}" type="parTrans" cxnId="{6AF4567A-44A5-47D8-BFD1-0BBFFF0A146B}">
      <dgm:prSet/>
      <dgm:spPr/>
      <dgm:t>
        <a:bodyPr/>
        <a:lstStyle/>
        <a:p>
          <a:endParaRPr lang="en-US"/>
        </a:p>
      </dgm:t>
    </dgm:pt>
    <dgm:pt modelId="{4FC5D1F7-0CFE-4462-82EC-BE8B7D0D3A2C}" type="sibTrans" cxnId="{6AF4567A-44A5-47D8-BFD1-0BBFFF0A146B}">
      <dgm:prSet/>
      <dgm:spPr/>
      <dgm:t>
        <a:bodyPr/>
        <a:lstStyle/>
        <a:p>
          <a:endParaRPr lang="en-US"/>
        </a:p>
      </dgm:t>
    </dgm:pt>
    <dgm:pt modelId="{D329BD09-3D2F-4CBF-B170-981D27FACE0B}">
      <dgm:prSet phldrT="[Text]" custT="1"/>
      <dgm:spPr/>
      <dgm:t>
        <a:bodyPr/>
        <a:lstStyle/>
        <a:p>
          <a:r>
            <a:rPr lang="lt-LT" sz="1600" dirty="0"/>
            <a:t>Virtualūs fizinio raštingumo užsiėmimai</a:t>
          </a:r>
        </a:p>
        <a:p>
          <a:r>
            <a:rPr lang="lt-LT" sz="1600" dirty="0"/>
            <a:t>Įstaigose</a:t>
          </a:r>
        </a:p>
        <a:p>
          <a:r>
            <a:rPr lang="lt-LT" sz="1400" dirty="0"/>
            <a:t>2023 02 01-03 31</a:t>
          </a:r>
        </a:p>
      </dgm:t>
    </dgm:pt>
    <dgm:pt modelId="{86B331E8-A2EC-4688-98BB-7A26E92065EB}" type="parTrans" cxnId="{8B86E6F0-C055-4DC0-A9E8-6E849D3CFB51}">
      <dgm:prSet/>
      <dgm:spPr/>
      <dgm:t>
        <a:bodyPr/>
        <a:lstStyle/>
        <a:p>
          <a:endParaRPr lang="en-US"/>
        </a:p>
      </dgm:t>
    </dgm:pt>
    <dgm:pt modelId="{78CFB43C-C48F-4BB3-8E1E-EF39FBDE7363}" type="sibTrans" cxnId="{8B86E6F0-C055-4DC0-A9E8-6E849D3CFB51}">
      <dgm:prSet/>
      <dgm:spPr/>
      <dgm:t>
        <a:bodyPr/>
        <a:lstStyle/>
        <a:p>
          <a:endParaRPr lang="en-US"/>
        </a:p>
      </dgm:t>
    </dgm:pt>
    <dgm:pt modelId="{FF6FE8C1-E4B8-445B-AB7F-4DC50F863D6A}">
      <dgm:prSet phldrT="[Text]"/>
      <dgm:spPr/>
      <dgm:t>
        <a:bodyPr/>
        <a:lstStyle/>
        <a:p>
          <a:r>
            <a:rPr lang="lt-LT" dirty="0"/>
            <a:t>2 etapas</a:t>
          </a:r>
          <a:endParaRPr lang="en-US" dirty="0"/>
        </a:p>
      </dgm:t>
    </dgm:pt>
    <dgm:pt modelId="{2A3844B2-E8D6-4092-BA70-A87A8D6F9723}" type="parTrans" cxnId="{E6BA0AAC-6B35-4541-B5B4-60E577B23F06}">
      <dgm:prSet/>
      <dgm:spPr/>
      <dgm:t>
        <a:bodyPr/>
        <a:lstStyle/>
        <a:p>
          <a:endParaRPr lang="en-US"/>
        </a:p>
      </dgm:t>
    </dgm:pt>
    <dgm:pt modelId="{B19B98AD-AEED-493C-A4E6-26DAED3D2DEC}" type="sibTrans" cxnId="{E6BA0AAC-6B35-4541-B5B4-60E577B23F06}">
      <dgm:prSet/>
      <dgm:spPr/>
      <dgm:t>
        <a:bodyPr/>
        <a:lstStyle/>
        <a:p>
          <a:endParaRPr lang="en-US"/>
        </a:p>
      </dgm:t>
    </dgm:pt>
    <dgm:pt modelId="{9957CF9C-1F3B-4171-A8D6-4E5F65B5A1AC}">
      <dgm:prSet phldrT="[Text]" custT="1"/>
      <dgm:spPr/>
      <dgm:t>
        <a:bodyPr/>
        <a:lstStyle/>
        <a:p>
          <a:r>
            <a:rPr lang="lt-LT" sz="1700" dirty="0"/>
            <a:t>LTMŽ festivaliai įstaigose</a:t>
          </a:r>
          <a:endParaRPr lang="lt-LT" sz="1200" dirty="0"/>
        </a:p>
        <a:p>
          <a:r>
            <a:rPr lang="lt-LT" sz="1700" dirty="0"/>
            <a:t>450 dalyvių</a:t>
          </a:r>
        </a:p>
        <a:p>
          <a:r>
            <a:rPr lang="lt-LT" sz="1400" dirty="0"/>
            <a:t>2023 04 01-04 30</a:t>
          </a:r>
          <a:endParaRPr lang="en-US" sz="1400" dirty="0"/>
        </a:p>
      </dgm:t>
    </dgm:pt>
    <dgm:pt modelId="{E7A53840-387C-4ADA-98B9-9B55C4B0453C}" type="parTrans" cxnId="{B8B29C15-CEE1-4036-80E3-FA1C38BA91DE}">
      <dgm:prSet/>
      <dgm:spPr/>
      <dgm:t>
        <a:bodyPr/>
        <a:lstStyle/>
        <a:p>
          <a:endParaRPr lang="en-US"/>
        </a:p>
      </dgm:t>
    </dgm:pt>
    <dgm:pt modelId="{4FF1D551-5E12-464A-B8C9-9C2F74EF13D8}" type="sibTrans" cxnId="{B8B29C15-CEE1-4036-80E3-FA1C38BA91DE}">
      <dgm:prSet/>
      <dgm:spPr/>
      <dgm:t>
        <a:bodyPr/>
        <a:lstStyle/>
        <a:p>
          <a:endParaRPr lang="en-US"/>
        </a:p>
      </dgm:t>
    </dgm:pt>
    <dgm:pt modelId="{E23A049F-2E64-4D8F-A255-076A1F51C3FB}">
      <dgm:prSet phldrT="[Text]"/>
      <dgm:spPr/>
      <dgm:t>
        <a:bodyPr/>
        <a:lstStyle/>
        <a:p>
          <a:r>
            <a:rPr lang="lt-LT" dirty="0"/>
            <a:t>3etapas</a:t>
          </a:r>
          <a:endParaRPr lang="en-US" dirty="0"/>
        </a:p>
      </dgm:t>
    </dgm:pt>
    <dgm:pt modelId="{ED583DDF-0BD1-44B3-ACBC-9EF86F5EDD5F}" type="parTrans" cxnId="{AE3E158F-CD13-4AE5-8791-750F6AC789A8}">
      <dgm:prSet/>
      <dgm:spPr/>
      <dgm:t>
        <a:bodyPr/>
        <a:lstStyle/>
        <a:p>
          <a:endParaRPr lang="en-US"/>
        </a:p>
      </dgm:t>
    </dgm:pt>
    <dgm:pt modelId="{34B9AD8B-D48E-4F7E-9BA0-110D520B45C6}" type="sibTrans" cxnId="{AE3E158F-CD13-4AE5-8791-750F6AC789A8}">
      <dgm:prSet/>
      <dgm:spPr/>
      <dgm:t>
        <a:bodyPr/>
        <a:lstStyle/>
        <a:p>
          <a:endParaRPr lang="en-US"/>
        </a:p>
      </dgm:t>
    </dgm:pt>
    <dgm:pt modelId="{06682AED-6753-4BCC-B152-E261EA95279C}">
      <dgm:prSet phldrT="[Text]" custT="1"/>
      <dgm:spPr/>
      <dgm:t>
        <a:bodyPr/>
        <a:lstStyle/>
        <a:p>
          <a:r>
            <a:rPr lang="lt-LT" sz="1600" dirty="0"/>
            <a:t>10 Finalinių festivalių </a:t>
          </a:r>
        </a:p>
        <a:p>
          <a:r>
            <a:rPr lang="lt-LT" sz="1600" dirty="0"/>
            <a:t>2022 05 04-06 07</a:t>
          </a:r>
        </a:p>
      </dgm:t>
    </dgm:pt>
    <dgm:pt modelId="{AA5A630D-4A9B-4A11-8864-A2ECB9C64960}" type="parTrans" cxnId="{29935107-A2A7-46C6-A553-8F55C118CD2B}">
      <dgm:prSet/>
      <dgm:spPr/>
      <dgm:t>
        <a:bodyPr/>
        <a:lstStyle/>
        <a:p>
          <a:endParaRPr lang="en-US"/>
        </a:p>
      </dgm:t>
    </dgm:pt>
    <dgm:pt modelId="{EA4DFB18-6048-40CF-807B-CE8A27224BF8}" type="sibTrans" cxnId="{29935107-A2A7-46C6-A553-8F55C118CD2B}">
      <dgm:prSet/>
      <dgm:spPr/>
      <dgm:t>
        <a:bodyPr/>
        <a:lstStyle/>
        <a:p>
          <a:endParaRPr lang="en-US"/>
        </a:p>
      </dgm:t>
    </dgm:pt>
    <dgm:pt modelId="{949452EF-9C49-4D8B-827E-67D7CC3871F9}" type="pres">
      <dgm:prSet presAssocID="{44881BEA-F3CA-4126-8779-5A97AAE2F073}" presName="theList" presStyleCnt="0">
        <dgm:presLayoutVars>
          <dgm:dir/>
          <dgm:animLvl val="lvl"/>
          <dgm:resizeHandles val="exact"/>
        </dgm:presLayoutVars>
      </dgm:prSet>
      <dgm:spPr/>
    </dgm:pt>
    <dgm:pt modelId="{003C41A5-D555-4681-82DB-BECBA7A1263C}" type="pres">
      <dgm:prSet presAssocID="{977E662A-94FA-4CAD-8455-F493E999A4E1}" presName="compNode" presStyleCnt="0"/>
      <dgm:spPr/>
    </dgm:pt>
    <dgm:pt modelId="{963AEC0B-35CA-4746-8FFD-6A271663220C}" type="pres">
      <dgm:prSet presAssocID="{977E662A-94FA-4CAD-8455-F493E999A4E1}" presName="noGeometry" presStyleCnt="0"/>
      <dgm:spPr/>
    </dgm:pt>
    <dgm:pt modelId="{D360ABBB-067B-4419-B235-15AECC98FF20}" type="pres">
      <dgm:prSet presAssocID="{977E662A-94FA-4CAD-8455-F493E999A4E1}" presName="childTextVisible" presStyleLbl="bgAccFollowNode1" presStyleIdx="0" presStyleCnt="3" custLinFactNeighborX="-310" custLinFactNeighborY="-1772">
        <dgm:presLayoutVars>
          <dgm:bulletEnabled val="1"/>
        </dgm:presLayoutVars>
      </dgm:prSet>
      <dgm:spPr/>
    </dgm:pt>
    <dgm:pt modelId="{F7E8B7D5-6BD9-495E-9AE1-71F12F0C93AE}" type="pres">
      <dgm:prSet presAssocID="{977E662A-94FA-4CAD-8455-F493E999A4E1}" presName="childTextHidden" presStyleLbl="bgAccFollowNode1" presStyleIdx="0" presStyleCnt="3"/>
      <dgm:spPr/>
    </dgm:pt>
    <dgm:pt modelId="{D4679C46-433C-48B6-B9F9-9353251831FF}" type="pres">
      <dgm:prSet presAssocID="{977E662A-94FA-4CAD-8455-F493E999A4E1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263E256-2D7C-4A9A-BA46-C2FCEB0A0975}" type="pres">
      <dgm:prSet presAssocID="{977E662A-94FA-4CAD-8455-F493E999A4E1}" presName="aSpace" presStyleCnt="0"/>
      <dgm:spPr/>
    </dgm:pt>
    <dgm:pt modelId="{6EED5BF7-02CE-4C0C-BAD7-A3284D60A2B1}" type="pres">
      <dgm:prSet presAssocID="{FF6FE8C1-E4B8-445B-AB7F-4DC50F863D6A}" presName="compNode" presStyleCnt="0"/>
      <dgm:spPr/>
    </dgm:pt>
    <dgm:pt modelId="{64C22443-E4E9-4F4E-B28C-84A83EDAA2E4}" type="pres">
      <dgm:prSet presAssocID="{FF6FE8C1-E4B8-445B-AB7F-4DC50F863D6A}" presName="noGeometry" presStyleCnt="0"/>
      <dgm:spPr/>
    </dgm:pt>
    <dgm:pt modelId="{684DFA2E-EFBE-4AAC-A41A-9709DA6D0929}" type="pres">
      <dgm:prSet presAssocID="{FF6FE8C1-E4B8-445B-AB7F-4DC50F863D6A}" presName="childTextVisible" presStyleLbl="bgAccFollowNode1" presStyleIdx="1" presStyleCnt="3">
        <dgm:presLayoutVars>
          <dgm:bulletEnabled val="1"/>
        </dgm:presLayoutVars>
      </dgm:prSet>
      <dgm:spPr/>
    </dgm:pt>
    <dgm:pt modelId="{5614BAF9-07DC-4459-A801-5AB9F5FCD485}" type="pres">
      <dgm:prSet presAssocID="{FF6FE8C1-E4B8-445B-AB7F-4DC50F863D6A}" presName="childTextHidden" presStyleLbl="bgAccFollowNode1" presStyleIdx="1" presStyleCnt="3"/>
      <dgm:spPr/>
    </dgm:pt>
    <dgm:pt modelId="{AC05A54E-89C1-43B4-BEC5-B5F8AA45647E}" type="pres">
      <dgm:prSet presAssocID="{FF6FE8C1-E4B8-445B-AB7F-4DC50F863D6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272F9B1-C7FF-4DB6-803B-51433A21A3D9}" type="pres">
      <dgm:prSet presAssocID="{FF6FE8C1-E4B8-445B-AB7F-4DC50F863D6A}" presName="aSpace" presStyleCnt="0"/>
      <dgm:spPr/>
    </dgm:pt>
    <dgm:pt modelId="{888B2529-77C3-4E33-A9A1-47B934254BEF}" type="pres">
      <dgm:prSet presAssocID="{E23A049F-2E64-4D8F-A255-076A1F51C3FB}" presName="compNode" presStyleCnt="0"/>
      <dgm:spPr/>
    </dgm:pt>
    <dgm:pt modelId="{CA46F64A-8725-453B-8ABD-D877D46FAC6A}" type="pres">
      <dgm:prSet presAssocID="{E23A049F-2E64-4D8F-A255-076A1F51C3FB}" presName="noGeometry" presStyleCnt="0"/>
      <dgm:spPr/>
    </dgm:pt>
    <dgm:pt modelId="{21996C89-9123-448F-A026-5C8BD933F1C6}" type="pres">
      <dgm:prSet presAssocID="{E23A049F-2E64-4D8F-A255-076A1F51C3FB}" presName="childTextVisible" presStyleLbl="bgAccFollowNode1" presStyleIdx="2" presStyleCnt="3" custLinFactNeighborX="-1611" custLinFactNeighborY="-369">
        <dgm:presLayoutVars>
          <dgm:bulletEnabled val="1"/>
        </dgm:presLayoutVars>
      </dgm:prSet>
      <dgm:spPr/>
    </dgm:pt>
    <dgm:pt modelId="{B179AB6C-5157-4FED-955B-36BDDD294C93}" type="pres">
      <dgm:prSet presAssocID="{E23A049F-2E64-4D8F-A255-076A1F51C3FB}" presName="childTextHidden" presStyleLbl="bgAccFollowNode1" presStyleIdx="2" presStyleCnt="3"/>
      <dgm:spPr/>
    </dgm:pt>
    <dgm:pt modelId="{82832116-7FDE-4413-9251-43C1F9C91740}" type="pres">
      <dgm:prSet presAssocID="{E23A049F-2E64-4D8F-A255-076A1F51C3FB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18C88B01-A95C-4E34-A647-57990B4634D8}" type="presOf" srcId="{06682AED-6753-4BCC-B152-E261EA95279C}" destId="{B179AB6C-5157-4FED-955B-36BDDD294C93}" srcOrd="1" destOrd="0" presId="urn:microsoft.com/office/officeart/2005/8/layout/hProcess6"/>
    <dgm:cxn modelId="{29935107-A2A7-46C6-A553-8F55C118CD2B}" srcId="{E23A049F-2E64-4D8F-A255-076A1F51C3FB}" destId="{06682AED-6753-4BCC-B152-E261EA95279C}" srcOrd="0" destOrd="0" parTransId="{AA5A630D-4A9B-4A11-8864-A2ECB9C64960}" sibTransId="{EA4DFB18-6048-40CF-807B-CE8A27224BF8}"/>
    <dgm:cxn modelId="{B8B29C15-CEE1-4036-80E3-FA1C38BA91DE}" srcId="{FF6FE8C1-E4B8-445B-AB7F-4DC50F863D6A}" destId="{9957CF9C-1F3B-4171-A8D6-4E5F65B5A1AC}" srcOrd="0" destOrd="0" parTransId="{E7A53840-387C-4ADA-98B9-9B55C4B0453C}" sibTransId="{4FF1D551-5E12-464A-B8C9-9C2F74EF13D8}"/>
    <dgm:cxn modelId="{F464503A-F26D-43B0-93AF-CB9A49CDA3AF}" type="presOf" srcId="{D329BD09-3D2F-4CBF-B170-981D27FACE0B}" destId="{F7E8B7D5-6BD9-495E-9AE1-71F12F0C93AE}" srcOrd="1" destOrd="0" presId="urn:microsoft.com/office/officeart/2005/8/layout/hProcess6"/>
    <dgm:cxn modelId="{5EEAD868-4DA5-48D0-9419-826D61020C6B}" type="presOf" srcId="{9957CF9C-1F3B-4171-A8D6-4E5F65B5A1AC}" destId="{684DFA2E-EFBE-4AAC-A41A-9709DA6D0929}" srcOrd="0" destOrd="0" presId="urn:microsoft.com/office/officeart/2005/8/layout/hProcess6"/>
    <dgm:cxn modelId="{6AF4567A-44A5-47D8-BFD1-0BBFFF0A146B}" srcId="{44881BEA-F3CA-4126-8779-5A97AAE2F073}" destId="{977E662A-94FA-4CAD-8455-F493E999A4E1}" srcOrd="0" destOrd="0" parTransId="{024A71EF-EC43-4411-B472-5BAA172D2588}" sibTransId="{4FC5D1F7-0CFE-4462-82EC-BE8B7D0D3A2C}"/>
    <dgm:cxn modelId="{643EAE83-F38E-4B2B-AF61-D02F3D3EE408}" type="presOf" srcId="{E23A049F-2E64-4D8F-A255-076A1F51C3FB}" destId="{82832116-7FDE-4413-9251-43C1F9C91740}" srcOrd="0" destOrd="0" presId="urn:microsoft.com/office/officeart/2005/8/layout/hProcess6"/>
    <dgm:cxn modelId="{AFE76886-DE26-407D-A3BD-70DD8CAD6201}" type="presOf" srcId="{9957CF9C-1F3B-4171-A8D6-4E5F65B5A1AC}" destId="{5614BAF9-07DC-4459-A801-5AB9F5FCD485}" srcOrd="1" destOrd="0" presId="urn:microsoft.com/office/officeart/2005/8/layout/hProcess6"/>
    <dgm:cxn modelId="{AE3E158F-CD13-4AE5-8791-750F6AC789A8}" srcId="{44881BEA-F3CA-4126-8779-5A97AAE2F073}" destId="{E23A049F-2E64-4D8F-A255-076A1F51C3FB}" srcOrd="2" destOrd="0" parTransId="{ED583DDF-0BD1-44B3-ACBC-9EF86F5EDD5F}" sibTransId="{34B9AD8B-D48E-4F7E-9BA0-110D520B45C6}"/>
    <dgm:cxn modelId="{4C046F92-2E37-4626-B16B-DC5C553AD226}" type="presOf" srcId="{977E662A-94FA-4CAD-8455-F493E999A4E1}" destId="{D4679C46-433C-48B6-B9F9-9353251831FF}" srcOrd="0" destOrd="0" presId="urn:microsoft.com/office/officeart/2005/8/layout/hProcess6"/>
    <dgm:cxn modelId="{1F21BD97-A0A1-470D-97AA-3D4C1CFD61B0}" type="presOf" srcId="{44881BEA-F3CA-4126-8779-5A97AAE2F073}" destId="{949452EF-9C49-4D8B-827E-67D7CC3871F9}" srcOrd="0" destOrd="0" presId="urn:microsoft.com/office/officeart/2005/8/layout/hProcess6"/>
    <dgm:cxn modelId="{E6BA0AAC-6B35-4541-B5B4-60E577B23F06}" srcId="{44881BEA-F3CA-4126-8779-5A97AAE2F073}" destId="{FF6FE8C1-E4B8-445B-AB7F-4DC50F863D6A}" srcOrd="1" destOrd="0" parTransId="{2A3844B2-E8D6-4092-BA70-A87A8D6F9723}" sibTransId="{B19B98AD-AEED-493C-A4E6-26DAED3D2DEC}"/>
    <dgm:cxn modelId="{4D4116BA-31E3-4AD2-B779-06795EFE6B45}" type="presOf" srcId="{06682AED-6753-4BCC-B152-E261EA95279C}" destId="{21996C89-9123-448F-A026-5C8BD933F1C6}" srcOrd="0" destOrd="0" presId="urn:microsoft.com/office/officeart/2005/8/layout/hProcess6"/>
    <dgm:cxn modelId="{5E895AE9-7523-430B-9D31-C11A46C2A3FC}" type="presOf" srcId="{D329BD09-3D2F-4CBF-B170-981D27FACE0B}" destId="{D360ABBB-067B-4419-B235-15AECC98FF20}" srcOrd="0" destOrd="0" presId="urn:microsoft.com/office/officeart/2005/8/layout/hProcess6"/>
    <dgm:cxn modelId="{8B86E6F0-C055-4DC0-A9E8-6E849D3CFB51}" srcId="{977E662A-94FA-4CAD-8455-F493E999A4E1}" destId="{D329BD09-3D2F-4CBF-B170-981D27FACE0B}" srcOrd="0" destOrd="0" parTransId="{86B331E8-A2EC-4688-98BB-7A26E92065EB}" sibTransId="{78CFB43C-C48F-4BB3-8E1E-EF39FBDE7363}"/>
    <dgm:cxn modelId="{B6231BFA-7EDC-491E-B758-967108E0F4D3}" type="presOf" srcId="{FF6FE8C1-E4B8-445B-AB7F-4DC50F863D6A}" destId="{AC05A54E-89C1-43B4-BEC5-B5F8AA45647E}" srcOrd="0" destOrd="0" presId="urn:microsoft.com/office/officeart/2005/8/layout/hProcess6"/>
    <dgm:cxn modelId="{685A8239-6AF2-46A8-81F5-C27B993C0B66}" type="presParOf" srcId="{949452EF-9C49-4D8B-827E-67D7CC3871F9}" destId="{003C41A5-D555-4681-82DB-BECBA7A1263C}" srcOrd="0" destOrd="0" presId="urn:microsoft.com/office/officeart/2005/8/layout/hProcess6"/>
    <dgm:cxn modelId="{9A11DE87-45EF-4C16-8575-0D18391C77D0}" type="presParOf" srcId="{003C41A5-D555-4681-82DB-BECBA7A1263C}" destId="{963AEC0B-35CA-4746-8FFD-6A271663220C}" srcOrd="0" destOrd="0" presId="urn:microsoft.com/office/officeart/2005/8/layout/hProcess6"/>
    <dgm:cxn modelId="{5EF5C797-1EE3-4DD5-BC80-4430FB1B5863}" type="presParOf" srcId="{003C41A5-D555-4681-82DB-BECBA7A1263C}" destId="{D360ABBB-067B-4419-B235-15AECC98FF20}" srcOrd="1" destOrd="0" presId="urn:microsoft.com/office/officeart/2005/8/layout/hProcess6"/>
    <dgm:cxn modelId="{379F1791-CDCD-4004-BE47-5E6458863F4D}" type="presParOf" srcId="{003C41A5-D555-4681-82DB-BECBA7A1263C}" destId="{F7E8B7D5-6BD9-495E-9AE1-71F12F0C93AE}" srcOrd="2" destOrd="0" presId="urn:microsoft.com/office/officeart/2005/8/layout/hProcess6"/>
    <dgm:cxn modelId="{C5CE377E-4A72-42A6-BF5A-04846833C8BA}" type="presParOf" srcId="{003C41A5-D555-4681-82DB-BECBA7A1263C}" destId="{D4679C46-433C-48B6-B9F9-9353251831FF}" srcOrd="3" destOrd="0" presId="urn:microsoft.com/office/officeart/2005/8/layout/hProcess6"/>
    <dgm:cxn modelId="{0D39D8CD-D52E-46F8-9F87-3332501577EE}" type="presParOf" srcId="{949452EF-9C49-4D8B-827E-67D7CC3871F9}" destId="{6263E256-2D7C-4A9A-BA46-C2FCEB0A0975}" srcOrd="1" destOrd="0" presId="urn:microsoft.com/office/officeart/2005/8/layout/hProcess6"/>
    <dgm:cxn modelId="{F418A6B8-A9CA-47FE-8D51-89E3CC61321F}" type="presParOf" srcId="{949452EF-9C49-4D8B-827E-67D7CC3871F9}" destId="{6EED5BF7-02CE-4C0C-BAD7-A3284D60A2B1}" srcOrd="2" destOrd="0" presId="urn:microsoft.com/office/officeart/2005/8/layout/hProcess6"/>
    <dgm:cxn modelId="{8D642AAC-3FF0-48B7-A5DF-277055ADF2CF}" type="presParOf" srcId="{6EED5BF7-02CE-4C0C-BAD7-A3284D60A2B1}" destId="{64C22443-E4E9-4F4E-B28C-84A83EDAA2E4}" srcOrd="0" destOrd="0" presId="urn:microsoft.com/office/officeart/2005/8/layout/hProcess6"/>
    <dgm:cxn modelId="{9EE87491-7663-4C9C-8DFC-ACC8229BD977}" type="presParOf" srcId="{6EED5BF7-02CE-4C0C-BAD7-A3284D60A2B1}" destId="{684DFA2E-EFBE-4AAC-A41A-9709DA6D0929}" srcOrd="1" destOrd="0" presId="urn:microsoft.com/office/officeart/2005/8/layout/hProcess6"/>
    <dgm:cxn modelId="{7C082368-8CBC-483F-A8A6-B4916DE9C7B8}" type="presParOf" srcId="{6EED5BF7-02CE-4C0C-BAD7-A3284D60A2B1}" destId="{5614BAF9-07DC-4459-A801-5AB9F5FCD485}" srcOrd="2" destOrd="0" presId="urn:microsoft.com/office/officeart/2005/8/layout/hProcess6"/>
    <dgm:cxn modelId="{862CB989-C45A-4146-9DB7-EA544B4C2538}" type="presParOf" srcId="{6EED5BF7-02CE-4C0C-BAD7-A3284D60A2B1}" destId="{AC05A54E-89C1-43B4-BEC5-B5F8AA45647E}" srcOrd="3" destOrd="0" presId="urn:microsoft.com/office/officeart/2005/8/layout/hProcess6"/>
    <dgm:cxn modelId="{9E57DC23-83C2-476C-AD88-D782DB926DE6}" type="presParOf" srcId="{949452EF-9C49-4D8B-827E-67D7CC3871F9}" destId="{5272F9B1-C7FF-4DB6-803B-51433A21A3D9}" srcOrd="3" destOrd="0" presId="urn:microsoft.com/office/officeart/2005/8/layout/hProcess6"/>
    <dgm:cxn modelId="{3F4727B5-C449-4840-922E-B77F6EE777E6}" type="presParOf" srcId="{949452EF-9C49-4D8B-827E-67D7CC3871F9}" destId="{888B2529-77C3-4E33-A9A1-47B934254BEF}" srcOrd="4" destOrd="0" presId="urn:microsoft.com/office/officeart/2005/8/layout/hProcess6"/>
    <dgm:cxn modelId="{2F65715D-CA8A-4C57-B9EA-630EB89E47FF}" type="presParOf" srcId="{888B2529-77C3-4E33-A9A1-47B934254BEF}" destId="{CA46F64A-8725-453B-8ABD-D877D46FAC6A}" srcOrd="0" destOrd="0" presId="urn:microsoft.com/office/officeart/2005/8/layout/hProcess6"/>
    <dgm:cxn modelId="{B31F11F6-6955-468C-9AEB-F0C6597AD2D4}" type="presParOf" srcId="{888B2529-77C3-4E33-A9A1-47B934254BEF}" destId="{21996C89-9123-448F-A026-5C8BD933F1C6}" srcOrd="1" destOrd="0" presId="urn:microsoft.com/office/officeart/2005/8/layout/hProcess6"/>
    <dgm:cxn modelId="{5E3E0289-8BA4-4B16-B6A9-2BA61A56B7E7}" type="presParOf" srcId="{888B2529-77C3-4E33-A9A1-47B934254BEF}" destId="{B179AB6C-5157-4FED-955B-36BDDD294C93}" srcOrd="2" destOrd="0" presId="urn:microsoft.com/office/officeart/2005/8/layout/hProcess6"/>
    <dgm:cxn modelId="{1152AFBC-373A-40ED-9DFD-D0FA60B5BEE7}" type="presParOf" srcId="{888B2529-77C3-4E33-A9A1-47B934254BEF}" destId="{82832116-7FDE-4413-9251-43C1F9C9174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17CD6E-F297-4818-8D88-CD3A76CE8C77}" type="doc">
      <dgm:prSet loTypeId="urn:microsoft.com/office/officeart/2005/8/layout/radial6" loCatId="relationship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A6A0851-DE67-4805-91AC-BACD513566D2}">
      <dgm:prSet phldrT="[Text]"/>
      <dgm:spPr/>
      <dgm:t>
        <a:bodyPr/>
        <a:lstStyle/>
        <a:p>
          <a:r>
            <a:rPr lang="lt-LT" dirty="0"/>
            <a:t>Kauno</a:t>
          </a:r>
        </a:p>
        <a:p>
          <a:r>
            <a:rPr lang="lt-LT" dirty="0"/>
            <a:t>Regionas</a:t>
          </a:r>
        </a:p>
        <a:p>
          <a:r>
            <a:rPr lang="lt-LT" dirty="0"/>
            <a:t>113(101)</a:t>
          </a:r>
          <a:endParaRPr lang="en-US" dirty="0"/>
        </a:p>
      </dgm:t>
    </dgm:pt>
    <dgm:pt modelId="{5BB233AE-2233-4C45-B87B-D19011B4B3F9}" type="parTrans" cxnId="{38A39FE6-F901-4E22-A919-57D743B50E37}">
      <dgm:prSet/>
      <dgm:spPr/>
      <dgm:t>
        <a:bodyPr/>
        <a:lstStyle/>
        <a:p>
          <a:endParaRPr lang="en-US"/>
        </a:p>
      </dgm:t>
    </dgm:pt>
    <dgm:pt modelId="{BA09C3D6-F17D-4991-98AD-EB22C72EEA05}" type="sibTrans" cxnId="{38A39FE6-F901-4E22-A919-57D743B50E37}">
      <dgm:prSet/>
      <dgm:spPr/>
      <dgm:t>
        <a:bodyPr/>
        <a:lstStyle/>
        <a:p>
          <a:endParaRPr lang="en-US"/>
        </a:p>
      </dgm:t>
    </dgm:pt>
    <dgm:pt modelId="{0285A386-F90B-45F7-9DF9-870F3EE51097}">
      <dgm:prSet phldrT="[Text]"/>
      <dgm:spPr/>
      <dgm:t>
        <a:bodyPr/>
        <a:lstStyle/>
        <a:p>
          <a:r>
            <a:rPr lang="lt-LT" dirty="0"/>
            <a:t>Raseiniai</a:t>
          </a:r>
        </a:p>
        <a:p>
          <a:r>
            <a:rPr lang="lt-LT" dirty="0"/>
            <a:t>3(3)</a:t>
          </a:r>
          <a:endParaRPr lang="en-US" dirty="0"/>
        </a:p>
      </dgm:t>
    </dgm:pt>
    <dgm:pt modelId="{CEA0765E-6F76-4B4A-A51E-241403BEC56B}" type="parTrans" cxnId="{EB6E8C81-BDEC-4A4B-A7BF-A042C7ECE17B}">
      <dgm:prSet/>
      <dgm:spPr/>
      <dgm:t>
        <a:bodyPr/>
        <a:lstStyle/>
        <a:p>
          <a:endParaRPr lang="en-US"/>
        </a:p>
      </dgm:t>
    </dgm:pt>
    <dgm:pt modelId="{F0384D00-79B1-4A2F-AB87-ADA30C693040}" type="sibTrans" cxnId="{EB6E8C81-BDEC-4A4B-A7BF-A042C7ECE17B}">
      <dgm:prSet/>
      <dgm:spPr/>
      <dgm:t>
        <a:bodyPr/>
        <a:lstStyle/>
        <a:p>
          <a:endParaRPr lang="en-US"/>
        </a:p>
      </dgm:t>
    </dgm:pt>
    <dgm:pt modelId="{9D6EDE62-2399-4DC5-B036-A292D9878884}">
      <dgm:prSet phldrT="[Text]"/>
      <dgm:spPr/>
      <dgm:t>
        <a:bodyPr/>
        <a:lstStyle/>
        <a:p>
          <a:r>
            <a:rPr lang="lt-LT" dirty="0"/>
            <a:t>Kaunas</a:t>
          </a:r>
        </a:p>
        <a:p>
          <a:r>
            <a:rPr lang="lt-LT" dirty="0"/>
            <a:t>90(81)</a:t>
          </a:r>
          <a:endParaRPr lang="en-US" dirty="0"/>
        </a:p>
      </dgm:t>
    </dgm:pt>
    <dgm:pt modelId="{28F6B641-53FB-4A4C-B674-B490192775C5}" type="parTrans" cxnId="{448B7FC0-0445-4CC5-87E0-03F1F073FF5B}">
      <dgm:prSet/>
      <dgm:spPr/>
      <dgm:t>
        <a:bodyPr/>
        <a:lstStyle/>
        <a:p>
          <a:endParaRPr lang="en-US"/>
        </a:p>
      </dgm:t>
    </dgm:pt>
    <dgm:pt modelId="{AE4B4913-0AB8-43C0-920B-E20D608C8B91}" type="sibTrans" cxnId="{448B7FC0-0445-4CC5-87E0-03F1F073FF5B}">
      <dgm:prSet/>
      <dgm:spPr/>
      <dgm:t>
        <a:bodyPr/>
        <a:lstStyle/>
        <a:p>
          <a:endParaRPr lang="en-US"/>
        </a:p>
      </dgm:t>
    </dgm:pt>
    <dgm:pt modelId="{6812CA15-2F5D-42D5-80DF-FD6AED9D024A}">
      <dgm:prSet phldrT="[Text]"/>
      <dgm:spPr/>
      <dgm:t>
        <a:bodyPr/>
        <a:lstStyle/>
        <a:p>
          <a:r>
            <a:rPr lang="lt-LT" dirty="0"/>
            <a:t>Jonava</a:t>
          </a:r>
        </a:p>
        <a:p>
          <a:r>
            <a:rPr lang="lt-LT" dirty="0"/>
            <a:t>6(5)</a:t>
          </a:r>
          <a:endParaRPr lang="en-US" dirty="0"/>
        </a:p>
      </dgm:t>
    </dgm:pt>
    <dgm:pt modelId="{9560FE7C-43AC-4802-9B1D-D720CF048EA1}" type="parTrans" cxnId="{9C6238E5-C56A-4063-9CC0-B9BE6ED3A57E}">
      <dgm:prSet/>
      <dgm:spPr/>
      <dgm:t>
        <a:bodyPr/>
        <a:lstStyle/>
        <a:p>
          <a:endParaRPr lang="en-US"/>
        </a:p>
      </dgm:t>
    </dgm:pt>
    <dgm:pt modelId="{769ACA54-B961-4AAB-8530-0D8F8B4DFACF}" type="sibTrans" cxnId="{9C6238E5-C56A-4063-9CC0-B9BE6ED3A57E}">
      <dgm:prSet/>
      <dgm:spPr/>
      <dgm:t>
        <a:bodyPr/>
        <a:lstStyle/>
        <a:p>
          <a:endParaRPr lang="en-US"/>
        </a:p>
      </dgm:t>
    </dgm:pt>
    <dgm:pt modelId="{8F962297-29F2-4FAE-8CFB-49CD181F2285}">
      <dgm:prSet phldrT="[Text]"/>
      <dgm:spPr/>
      <dgm:t>
        <a:bodyPr/>
        <a:lstStyle/>
        <a:p>
          <a:r>
            <a:rPr lang="lt-LT" dirty="0"/>
            <a:t>Kėdainiai</a:t>
          </a:r>
        </a:p>
        <a:p>
          <a:r>
            <a:rPr lang="lt-LT" dirty="0"/>
            <a:t>7(8)</a:t>
          </a:r>
          <a:endParaRPr lang="en-US" dirty="0"/>
        </a:p>
      </dgm:t>
    </dgm:pt>
    <dgm:pt modelId="{445D1E0F-254A-412F-9D38-5CC01DE5F099}" type="parTrans" cxnId="{575BEA05-D8C5-480E-B93B-7F64AAB02837}">
      <dgm:prSet/>
      <dgm:spPr/>
      <dgm:t>
        <a:bodyPr/>
        <a:lstStyle/>
        <a:p>
          <a:endParaRPr lang="en-US"/>
        </a:p>
      </dgm:t>
    </dgm:pt>
    <dgm:pt modelId="{6909AEED-1005-4584-8037-C25CF5C46BB9}" type="sibTrans" cxnId="{575BEA05-D8C5-480E-B93B-7F64AAB02837}">
      <dgm:prSet/>
      <dgm:spPr/>
      <dgm:t>
        <a:bodyPr/>
        <a:lstStyle/>
        <a:p>
          <a:endParaRPr lang="en-US"/>
        </a:p>
      </dgm:t>
    </dgm:pt>
    <dgm:pt modelId="{8536D20C-A3A5-4CDC-BAAB-39E76F817F3F}">
      <dgm:prSet/>
      <dgm:spPr/>
      <dgm:t>
        <a:bodyPr/>
        <a:lstStyle/>
        <a:p>
          <a:r>
            <a:rPr lang="lt-LT" dirty="0"/>
            <a:t>Prienai</a:t>
          </a:r>
        </a:p>
        <a:p>
          <a:r>
            <a:rPr lang="lt-LT" dirty="0"/>
            <a:t>1(1)</a:t>
          </a:r>
          <a:endParaRPr lang="en-US" dirty="0"/>
        </a:p>
      </dgm:t>
    </dgm:pt>
    <dgm:pt modelId="{298B0BBE-AFDF-4250-883F-42A5C8B5DAD9}" type="parTrans" cxnId="{C5113547-0F4E-4025-985B-B8907303CB8A}">
      <dgm:prSet/>
      <dgm:spPr/>
      <dgm:t>
        <a:bodyPr/>
        <a:lstStyle/>
        <a:p>
          <a:endParaRPr lang="en-US"/>
        </a:p>
      </dgm:t>
    </dgm:pt>
    <dgm:pt modelId="{DF1EF8B2-6CFA-4EFE-B2C8-102321735F85}" type="sibTrans" cxnId="{C5113547-0F4E-4025-985B-B8907303CB8A}">
      <dgm:prSet/>
      <dgm:spPr/>
      <dgm:t>
        <a:bodyPr/>
        <a:lstStyle/>
        <a:p>
          <a:endParaRPr lang="en-US"/>
        </a:p>
      </dgm:t>
    </dgm:pt>
    <dgm:pt modelId="{B0EA4B72-A710-441D-B01F-10B818DBD547}">
      <dgm:prSet phldrT="[Text]"/>
      <dgm:spPr/>
      <dgm:t>
        <a:bodyPr/>
        <a:lstStyle/>
        <a:p>
          <a:r>
            <a:rPr lang="lt-LT" dirty="0"/>
            <a:t>Kaišiadorių raj.</a:t>
          </a:r>
        </a:p>
        <a:p>
          <a:r>
            <a:rPr lang="lt-LT" dirty="0"/>
            <a:t>5(2)</a:t>
          </a:r>
          <a:endParaRPr lang="en-US" dirty="0"/>
        </a:p>
      </dgm:t>
    </dgm:pt>
    <dgm:pt modelId="{47A633E4-DA69-4D3E-BCB3-C1C5E95753B1}" type="parTrans" cxnId="{D1BD0D41-90BE-4C1C-9078-23CD9DDFEC57}">
      <dgm:prSet/>
      <dgm:spPr/>
      <dgm:t>
        <a:bodyPr/>
        <a:lstStyle/>
        <a:p>
          <a:endParaRPr lang="en-US"/>
        </a:p>
      </dgm:t>
    </dgm:pt>
    <dgm:pt modelId="{51A9EBF7-E929-439B-8DB1-A275F93CAAB8}" type="sibTrans" cxnId="{D1BD0D41-90BE-4C1C-9078-23CD9DDFEC57}">
      <dgm:prSet/>
      <dgm:spPr/>
      <dgm:t>
        <a:bodyPr/>
        <a:lstStyle/>
        <a:p>
          <a:endParaRPr lang="en-US"/>
        </a:p>
      </dgm:t>
    </dgm:pt>
    <dgm:pt modelId="{D0673F2F-2770-4172-AF72-C1D5BABAD425}">
      <dgm:prSet/>
      <dgm:spPr/>
      <dgm:t>
        <a:bodyPr/>
        <a:lstStyle/>
        <a:p>
          <a:endParaRPr lang="en-US"/>
        </a:p>
      </dgm:t>
    </dgm:pt>
    <dgm:pt modelId="{70655A55-481C-4F2E-8752-6D886D13FAA7}" type="parTrans" cxnId="{1DC7D306-324D-470A-AF52-09F15B9F62C3}">
      <dgm:prSet/>
      <dgm:spPr/>
      <dgm:t>
        <a:bodyPr/>
        <a:lstStyle/>
        <a:p>
          <a:endParaRPr lang="en-US"/>
        </a:p>
      </dgm:t>
    </dgm:pt>
    <dgm:pt modelId="{3BAA0550-94AE-4485-9FD4-968F9771B074}" type="sibTrans" cxnId="{1DC7D306-324D-470A-AF52-09F15B9F62C3}">
      <dgm:prSet/>
      <dgm:spPr/>
      <dgm:t>
        <a:bodyPr/>
        <a:lstStyle/>
        <a:p>
          <a:endParaRPr lang="en-US"/>
        </a:p>
      </dgm:t>
    </dgm:pt>
    <dgm:pt modelId="{145B8CFD-4463-4253-8F4C-80C372D91C13}">
      <dgm:prSet/>
      <dgm:spPr/>
      <dgm:t>
        <a:bodyPr/>
        <a:lstStyle/>
        <a:p>
          <a:r>
            <a:rPr lang="lt-LT" dirty="0"/>
            <a:t>Birštonas</a:t>
          </a:r>
        </a:p>
        <a:p>
          <a:r>
            <a:rPr lang="lt-LT" dirty="0"/>
            <a:t>1(1)</a:t>
          </a:r>
          <a:endParaRPr lang="en-US" dirty="0"/>
        </a:p>
      </dgm:t>
    </dgm:pt>
    <dgm:pt modelId="{577A1764-11C4-45CB-A919-C70512A03637}" type="parTrans" cxnId="{8103D071-EE81-4BEC-A342-0806DD74CBEC}">
      <dgm:prSet/>
      <dgm:spPr/>
      <dgm:t>
        <a:bodyPr/>
        <a:lstStyle/>
        <a:p>
          <a:endParaRPr lang="en-US"/>
        </a:p>
      </dgm:t>
    </dgm:pt>
    <dgm:pt modelId="{F3B10EFC-78BB-4AE9-85EE-7C8A0872F10E}" type="sibTrans" cxnId="{8103D071-EE81-4BEC-A342-0806DD74CBEC}">
      <dgm:prSet/>
      <dgm:spPr/>
      <dgm:t>
        <a:bodyPr/>
        <a:lstStyle/>
        <a:p>
          <a:endParaRPr lang="en-US"/>
        </a:p>
      </dgm:t>
    </dgm:pt>
    <dgm:pt modelId="{29F94CDF-2041-4E85-BDAD-FBDB21B53CCC}" type="pres">
      <dgm:prSet presAssocID="{0B17CD6E-F297-4818-8D88-CD3A76CE8C7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5F16307-F139-4D0E-A474-595948047A16}" type="pres">
      <dgm:prSet presAssocID="{4A6A0851-DE67-4805-91AC-BACD513566D2}" presName="centerShape" presStyleLbl="node0" presStyleIdx="0" presStyleCnt="1"/>
      <dgm:spPr/>
    </dgm:pt>
    <dgm:pt modelId="{82792030-57D0-4421-9794-01539140793A}" type="pres">
      <dgm:prSet presAssocID="{0285A386-F90B-45F7-9DF9-870F3EE51097}" presName="node" presStyleLbl="node1" presStyleIdx="0" presStyleCnt="7" custRadScaleRad="101638">
        <dgm:presLayoutVars>
          <dgm:bulletEnabled val="1"/>
        </dgm:presLayoutVars>
      </dgm:prSet>
      <dgm:spPr/>
    </dgm:pt>
    <dgm:pt modelId="{9E7B5199-2D66-4AED-A580-76AC0A6A33FD}" type="pres">
      <dgm:prSet presAssocID="{0285A386-F90B-45F7-9DF9-870F3EE51097}" presName="dummy" presStyleCnt="0"/>
      <dgm:spPr/>
    </dgm:pt>
    <dgm:pt modelId="{8F6717CB-F4F8-40BF-82A8-3A6471B42AA2}" type="pres">
      <dgm:prSet presAssocID="{F0384D00-79B1-4A2F-AB87-ADA30C693040}" presName="sibTrans" presStyleLbl="sibTrans2D1" presStyleIdx="0" presStyleCnt="7" custLinFactNeighborX="-2460" custLinFactNeighborY="1182"/>
      <dgm:spPr/>
    </dgm:pt>
    <dgm:pt modelId="{5BBE973F-18C9-4B83-9727-C189CA2B5AF5}" type="pres">
      <dgm:prSet presAssocID="{8536D20C-A3A5-4CDC-BAAB-39E76F817F3F}" presName="node" presStyleLbl="node1" presStyleIdx="1" presStyleCnt="7" custRadScaleRad="100301" custRadScaleInc="800">
        <dgm:presLayoutVars>
          <dgm:bulletEnabled val="1"/>
        </dgm:presLayoutVars>
      </dgm:prSet>
      <dgm:spPr/>
    </dgm:pt>
    <dgm:pt modelId="{9881D938-590A-4A09-AD81-FB7379273BC8}" type="pres">
      <dgm:prSet presAssocID="{8536D20C-A3A5-4CDC-BAAB-39E76F817F3F}" presName="dummy" presStyleCnt="0"/>
      <dgm:spPr/>
    </dgm:pt>
    <dgm:pt modelId="{4C346907-5225-4EDE-812D-FC75290DF609}" type="pres">
      <dgm:prSet presAssocID="{DF1EF8B2-6CFA-4EFE-B2C8-102321735F85}" presName="sibTrans" presStyleLbl="sibTrans2D1" presStyleIdx="1" presStyleCnt="7"/>
      <dgm:spPr/>
    </dgm:pt>
    <dgm:pt modelId="{D1E588FE-5F27-4741-A66A-5C13EB061FAE}" type="pres">
      <dgm:prSet presAssocID="{145B8CFD-4463-4253-8F4C-80C372D91C13}" presName="node" presStyleLbl="node1" presStyleIdx="2" presStyleCnt="7">
        <dgm:presLayoutVars>
          <dgm:bulletEnabled val="1"/>
        </dgm:presLayoutVars>
      </dgm:prSet>
      <dgm:spPr/>
    </dgm:pt>
    <dgm:pt modelId="{5583F691-1636-484E-A0F5-5657D29CE28D}" type="pres">
      <dgm:prSet presAssocID="{145B8CFD-4463-4253-8F4C-80C372D91C13}" presName="dummy" presStyleCnt="0"/>
      <dgm:spPr/>
    </dgm:pt>
    <dgm:pt modelId="{7B9E39CD-599F-4D56-AA9A-9D5E460B9613}" type="pres">
      <dgm:prSet presAssocID="{F3B10EFC-78BB-4AE9-85EE-7C8A0872F10E}" presName="sibTrans" presStyleLbl="sibTrans2D1" presStyleIdx="2" presStyleCnt="7"/>
      <dgm:spPr/>
    </dgm:pt>
    <dgm:pt modelId="{8A469932-E026-45B2-8487-CAC1B12EB254}" type="pres">
      <dgm:prSet presAssocID="{B0EA4B72-A710-441D-B01F-10B818DBD547}" presName="node" presStyleLbl="node1" presStyleIdx="3" presStyleCnt="7">
        <dgm:presLayoutVars>
          <dgm:bulletEnabled val="1"/>
        </dgm:presLayoutVars>
      </dgm:prSet>
      <dgm:spPr/>
    </dgm:pt>
    <dgm:pt modelId="{BA4D87E3-0DD3-4933-B6D8-15F70371F1FE}" type="pres">
      <dgm:prSet presAssocID="{B0EA4B72-A710-441D-B01F-10B818DBD547}" presName="dummy" presStyleCnt="0"/>
      <dgm:spPr/>
    </dgm:pt>
    <dgm:pt modelId="{A677A663-6D78-4447-A31B-1CD30CF8116F}" type="pres">
      <dgm:prSet presAssocID="{51A9EBF7-E929-439B-8DB1-A275F93CAAB8}" presName="sibTrans" presStyleLbl="sibTrans2D1" presStyleIdx="3" presStyleCnt="7"/>
      <dgm:spPr/>
    </dgm:pt>
    <dgm:pt modelId="{4FE590B4-B20B-4E16-9E76-59C85293DD6B}" type="pres">
      <dgm:prSet presAssocID="{9D6EDE62-2399-4DC5-B036-A292D9878884}" presName="node" presStyleLbl="node1" presStyleIdx="4" presStyleCnt="7">
        <dgm:presLayoutVars>
          <dgm:bulletEnabled val="1"/>
        </dgm:presLayoutVars>
      </dgm:prSet>
      <dgm:spPr/>
    </dgm:pt>
    <dgm:pt modelId="{A1CBEA81-2941-4584-83F4-C3EC2A3C62FC}" type="pres">
      <dgm:prSet presAssocID="{9D6EDE62-2399-4DC5-B036-A292D9878884}" presName="dummy" presStyleCnt="0"/>
      <dgm:spPr/>
    </dgm:pt>
    <dgm:pt modelId="{FA48EEBB-16FB-489B-8947-1138692CD19A}" type="pres">
      <dgm:prSet presAssocID="{AE4B4913-0AB8-43C0-920B-E20D608C8B91}" presName="sibTrans" presStyleLbl="sibTrans2D1" presStyleIdx="4" presStyleCnt="7"/>
      <dgm:spPr/>
    </dgm:pt>
    <dgm:pt modelId="{0EF72DB5-8F6C-44FA-8A2E-DABFD25FE716}" type="pres">
      <dgm:prSet presAssocID="{6812CA15-2F5D-42D5-80DF-FD6AED9D024A}" presName="node" presStyleLbl="node1" presStyleIdx="5" presStyleCnt="7">
        <dgm:presLayoutVars>
          <dgm:bulletEnabled val="1"/>
        </dgm:presLayoutVars>
      </dgm:prSet>
      <dgm:spPr/>
    </dgm:pt>
    <dgm:pt modelId="{61F0C290-F2B5-4457-A721-BF9009AFCBEA}" type="pres">
      <dgm:prSet presAssocID="{6812CA15-2F5D-42D5-80DF-FD6AED9D024A}" presName="dummy" presStyleCnt="0"/>
      <dgm:spPr/>
    </dgm:pt>
    <dgm:pt modelId="{9562B3A3-BA1B-4B37-9F98-66C069265E55}" type="pres">
      <dgm:prSet presAssocID="{769ACA54-B961-4AAB-8530-0D8F8B4DFACF}" presName="sibTrans" presStyleLbl="sibTrans2D1" presStyleIdx="5" presStyleCnt="7"/>
      <dgm:spPr/>
    </dgm:pt>
    <dgm:pt modelId="{AB31DA51-4A73-4458-BDDB-9EE3D538972D}" type="pres">
      <dgm:prSet presAssocID="{8F962297-29F2-4FAE-8CFB-49CD181F2285}" presName="node" presStyleLbl="node1" presStyleIdx="6" presStyleCnt="7">
        <dgm:presLayoutVars>
          <dgm:bulletEnabled val="1"/>
        </dgm:presLayoutVars>
      </dgm:prSet>
      <dgm:spPr/>
    </dgm:pt>
    <dgm:pt modelId="{6F81155A-6C81-4888-8537-11FBBD231390}" type="pres">
      <dgm:prSet presAssocID="{8F962297-29F2-4FAE-8CFB-49CD181F2285}" presName="dummy" presStyleCnt="0"/>
      <dgm:spPr/>
    </dgm:pt>
    <dgm:pt modelId="{740CF14D-297C-4A92-8116-DEAC9728A163}" type="pres">
      <dgm:prSet presAssocID="{6909AEED-1005-4584-8037-C25CF5C46BB9}" presName="sibTrans" presStyleLbl="sibTrans2D1" presStyleIdx="6" presStyleCnt="7"/>
      <dgm:spPr/>
    </dgm:pt>
  </dgm:ptLst>
  <dgm:cxnLst>
    <dgm:cxn modelId="{9FD7FF04-3F41-4F70-9EEB-95459D6F22A5}" type="presOf" srcId="{8F962297-29F2-4FAE-8CFB-49CD181F2285}" destId="{AB31DA51-4A73-4458-BDDB-9EE3D538972D}" srcOrd="0" destOrd="0" presId="urn:microsoft.com/office/officeart/2005/8/layout/radial6"/>
    <dgm:cxn modelId="{575BEA05-D8C5-480E-B93B-7F64AAB02837}" srcId="{4A6A0851-DE67-4805-91AC-BACD513566D2}" destId="{8F962297-29F2-4FAE-8CFB-49CD181F2285}" srcOrd="6" destOrd="0" parTransId="{445D1E0F-254A-412F-9D38-5CC01DE5F099}" sibTransId="{6909AEED-1005-4584-8037-C25CF5C46BB9}"/>
    <dgm:cxn modelId="{1DC7D306-324D-470A-AF52-09F15B9F62C3}" srcId="{0B17CD6E-F297-4818-8D88-CD3A76CE8C77}" destId="{D0673F2F-2770-4172-AF72-C1D5BABAD425}" srcOrd="1" destOrd="0" parTransId="{70655A55-481C-4F2E-8752-6D886D13FAA7}" sibTransId="{3BAA0550-94AE-4485-9FD4-968F9771B074}"/>
    <dgm:cxn modelId="{05670108-0642-4BFB-B220-FDA92FCCC924}" type="presOf" srcId="{AE4B4913-0AB8-43C0-920B-E20D608C8B91}" destId="{FA48EEBB-16FB-489B-8947-1138692CD19A}" srcOrd="0" destOrd="0" presId="urn:microsoft.com/office/officeart/2005/8/layout/radial6"/>
    <dgm:cxn modelId="{CDC4E512-6F46-4066-B118-F91B84198001}" type="presOf" srcId="{769ACA54-B961-4AAB-8530-0D8F8B4DFACF}" destId="{9562B3A3-BA1B-4B37-9F98-66C069265E55}" srcOrd="0" destOrd="0" presId="urn:microsoft.com/office/officeart/2005/8/layout/radial6"/>
    <dgm:cxn modelId="{F46D9B1B-E695-4C5A-95BB-128F92FE7CEB}" type="presOf" srcId="{F3B10EFC-78BB-4AE9-85EE-7C8A0872F10E}" destId="{7B9E39CD-599F-4D56-AA9A-9D5E460B9613}" srcOrd="0" destOrd="0" presId="urn:microsoft.com/office/officeart/2005/8/layout/radial6"/>
    <dgm:cxn modelId="{5FEABD35-5EDE-49AD-89FB-DC2ED6EA5C35}" type="presOf" srcId="{4A6A0851-DE67-4805-91AC-BACD513566D2}" destId="{95F16307-F139-4D0E-A474-595948047A16}" srcOrd="0" destOrd="0" presId="urn:microsoft.com/office/officeart/2005/8/layout/radial6"/>
    <dgm:cxn modelId="{443FFD3C-CEAC-4491-9706-97F3EA3A8948}" type="presOf" srcId="{51A9EBF7-E929-439B-8DB1-A275F93CAAB8}" destId="{A677A663-6D78-4447-A31B-1CD30CF8116F}" srcOrd="0" destOrd="0" presId="urn:microsoft.com/office/officeart/2005/8/layout/radial6"/>
    <dgm:cxn modelId="{D1BD0D41-90BE-4C1C-9078-23CD9DDFEC57}" srcId="{4A6A0851-DE67-4805-91AC-BACD513566D2}" destId="{B0EA4B72-A710-441D-B01F-10B818DBD547}" srcOrd="3" destOrd="0" parTransId="{47A633E4-DA69-4D3E-BCB3-C1C5E95753B1}" sibTransId="{51A9EBF7-E929-439B-8DB1-A275F93CAAB8}"/>
    <dgm:cxn modelId="{C5113547-0F4E-4025-985B-B8907303CB8A}" srcId="{4A6A0851-DE67-4805-91AC-BACD513566D2}" destId="{8536D20C-A3A5-4CDC-BAAB-39E76F817F3F}" srcOrd="1" destOrd="0" parTransId="{298B0BBE-AFDF-4250-883F-42A5C8B5DAD9}" sibTransId="{DF1EF8B2-6CFA-4EFE-B2C8-102321735F85}"/>
    <dgm:cxn modelId="{C7010548-EACA-4215-8AB8-EA9DE3A04B49}" type="presOf" srcId="{0285A386-F90B-45F7-9DF9-870F3EE51097}" destId="{82792030-57D0-4421-9794-01539140793A}" srcOrd="0" destOrd="0" presId="urn:microsoft.com/office/officeart/2005/8/layout/radial6"/>
    <dgm:cxn modelId="{AFA8704A-8854-4955-9CE1-FE2D6B44F812}" type="presOf" srcId="{B0EA4B72-A710-441D-B01F-10B818DBD547}" destId="{8A469932-E026-45B2-8487-CAC1B12EB254}" srcOrd="0" destOrd="0" presId="urn:microsoft.com/office/officeart/2005/8/layout/radial6"/>
    <dgm:cxn modelId="{8103D071-EE81-4BEC-A342-0806DD74CBEC}" srcId="{4A6A0851-DE67-4805-91AC-BACD513566D2}" destId="{145B8CFD-4463-4253-8F4C-80C372D91C13}" srcOrd="2" destOrd="0" parTransId="{577A1764-11C4-45CB-A919-C70512A03637}" sibTransId="{F3B10EFC-78BB-4AE9-85EE-7C8A0872F10E}"/>
    <dgm:cxn modelId="{07664D75-E14C-4F0F-B382-CB60B8A54AC7}" type="presOf" srcId="{DF1EF8B2-6CFA-4EFE-B2C8-102321735F85}" destId="{4C346907-5225-4EDE-812D-FC75290DF609}" srcOrd="0" destOrd="0" presId="urn:microsoft.com/office/officeart/2005/8/layout/radial6"/>
    <dgm:cxn modelId="{7492F855-D632-45A0-B028-64DDDE7DBC92}" type="presOf" srcId="{0B17CD6E-F297-4818-8D88-CD3A76CE8C77}" destId="{29F94CDF-2041-4E85-BDAD-FBDB21B53CCC}" srcOrd="0" destOrd="0" presId="urn:microsoft.com/office/officeart/2005/8/layout/radial6"/>
    <dgm:cxn modelId="{34943D78-5612-4AC0-9835-84397EFCF135}" type="presOf" srcId="{8536D20C-A3A5-4CDC-BAAB-39E76F817F3F}" destId="{5BBE973F-18C9-4B83-9727-C189CA2B5AF5}" srcOrd="0" destOrd="0" presId="urn:microsoft.com/office/officeart/2005/8/layout/radial6"/>
    <dgm:cxn modelId="{EB6E8C81-BDEC-4A4B-A7BF-A042C7ECE17B}" srcId="{4A6A0851-DE67-4805-91AC-BACD513566D2}" destId="{0285A386-F90B-45F7-9DF9-870F3EE51097}" srcOrd="0" destOrd="0" parTransId="{CEA0765E-6F76-4B4A-A51E-241403BEC56B}" sibTransId="{F0384D00-79B1-4A2F-AB87-ADA30C693040}"/>
    <dgm:cxn modelId="{5E83DBA2-5480-4344-B83C-0BBB32BD6C40}" type="presOf" srcId="{F0384D00-79B1-4A2F-AB87-ADA30C693040}" destId="{8F6717CB-F4F8-40BF-82A8-3A6471B42AA2}" srcOrd="0" destOrd="0" presId="urn:microsoft.com/office/officeart/2005/8/layout/radial6"/>
    <dgm:cxn modelId="{448B7FC0-0445-4CC5-87E0-03F1F073FF5B}" srcId="{4A6A0851-DE67-4805-91AC-BACD513566D2}" destId="{9D6EDE62-2399-4DC5-B036-A292D9878884}" srcOrd="4" destOrd="0" parTransId="{28F6B641-53FB-4A4C-B674-B490192775C5}" sibTransId="{AE4B4913-0AB8-43C0-920B-E20D608C8B91}"/>
    <dgm:cxn modelId="{BD42FACD-D2E1-44EB-AE87-E8659FEC2DC6}" type="presOf" srcId="{145B8CFD-4463-4253-8F4C-80C372D91C13}" destId="{D1E588FE-5F27-4741-A66A-5C13EB061FAE}" srcOrd="0" destOrd="0" presId="urn:microsoft.com/office/officeart/2005/8/layout/radial6"/>
    <dgm:cxn modelId="{4FE989CE-7886-49D0-B812-2D2EACCB1DE5}" type="presOf" srcId="{9D6EDE62-2399-4DC5-B036-A292D9878884}" destId="{4FE590B4-B20B-4E16-9E76-59C85293DD6B}" srcOrd="0" destOrd="0" presId="urn:microsoft.com/office/officeart/2005/8/layout/radial6"/>
    <dgm:cxn modelId="{C847EAD8-6190-4A02-985C-414959B78B34}" type="presOf" srcId="{6909AEED-1005-4584-8037-C25CF5C46BB9}" destId="{740CF14D-297C-4A92-8116-DEAC9728A163}" srcOrd="0" destOrd="0" presId="urn:microsoft.com/office/officeart/2005/8/layout/radial6"/>
    <dgm:cxn modelId="{9C6238E5-C56A-4063-9CC0-B9BE6ED3A57E}" srcId="{4A6A0851-DE67-4805-91AC-BACD513566D2}" destId="{6812CA15-2F5D-42D5-80DF-FD6AED9D024A}" srcOrd="5" destOrd="0" parTransId="{9560FE7C-43AC-4802-9B1D-D720CF048EA1}" sibTransId="{769ACA54-B961-4AAB-8530-0D8F8B4DFACF}"/>
    <dgm:cxn modelId="{38A39FE6-F901-4E22-A919-57D743B50E37}" srcId="{0B17CD6E-F297-4818-8D88-CD3A76CE8C77}" destId="{4A6A0851-DE67-4805-91AC-BACD513566D2}" srcOrd="0" destOrd="0" parTransId="{5BB233AE-2233-4C45-B87B-D19011B4B3F9}" sibTransId="{BA09C3D6-F17D-4991-98AD-EB22C72EEA05}"/>
    <dgm:cxn modelId="{1843C3F2-3314-4C3E-9A1D-C672A5B8BFB8}" type="presOf" srcId="{6812CA15-2F5D-42D5-80DF-FD6AED9D024A}" destId="{0EF72DB5-8F6C-44FA-8A2E-DABFD25FE716}" srcOrd="0" destOrd="0" presId="urn:microsoft.com/office/officeart/2005/8/layout/radial6"/>
    <dgm:cxn modelId="{74612167-0B81-4A70-9715-2C75BA1232B9}" type="presParOf" srcId="{29F94CDF-2041-4E85-BDAD-FBDB21B53CCC}" destId="{95F16307-F139-4D0E-A474-595948047A16}" srcOrd="0" destOrd="0" presId="urn:microsoft.com/office/officeart/2005/8/layout/radial6"/>
    <dgm:cxn modelId="{49D0314F-9113-4DEE-8ED7-CD6939AA62B5}" type="presParOf" srcId="{29F94CDF-2041-4E85-BDAD-FBDB21B53CCC}" destId="{82792030-57D0-4421-9794-01539140793A}" srcOrd="1" destOrd="0" presId="urn:microsoft.com/office/officeart/2005/8/layout/radial6"/>
    <dgm:cxn modelId="{478ADE8E-C636-49A9-B05B-3698A804D2DC}" type="presParOf" srcId="{29F94CDF-2041-4E85-BDAD-FBDB21B53CCC}" destId="{9E7B5199-2D66-4AED-A580-76AC0A6A33FD}" srcOrd="2" destOrd="0" presId="urn:microsoft.com/office/officeart/2005/8/layout/radial6"/>
    <dgm:cxn modelId="{E2E8FAA7-CD4D-46B9-AB21-46847D19F266}" type="presParOf" srcId="{29F94CDF-2041-4E85-BDAD-FBDB21B53CCC}" destId="{8F6717CB-F4F8-40BF-82A8-3A6471B42AA2}" srcOrd="3" destOrd="0" presId="urn:microsoft.com/office/officeart/2005/8/layout/radial6"/>
    <dgm:cxn modelId="{492DA8C7-87B3-4353-8EB6-16D8FD25C270}" type="presParOf" srcId="{29F94CDF-2041-4E85-BDAD-FBDB21B53CCC}" destId="{5BBE973F-18C9-4B83-9727-C189CA2B5AF5}" srcOrd="4" destOrd="0" presId="urn:microsoft.com/office/officeart/2005/8/layout/radial6"/>
    <dgm:cxn modelId="{AE999B89-916C-45F6-8424-60B1F1E32DBB}" type="presParOf" srcId="{29F94CDF-2041-4E85-BDAD-FBDB21B53CCC}" destId="{9881D938-590A-4A09-AD81-FB7379273BC8}" srcOrd="5" destOrd="0" presId="urn:microsoft.com/office/officeart/2005/8/layout/radial6"/>
    <dgm:cxn modelId="{F8563AAA-C701-42A0-BD77-AB2716ACD707}" type="presParOf" srcId="{29F94CDF-2041-4E85-BDAD-FBDB21B53CCC}" destId="{4C346907-5225-4EDE-812D-FC75290DF609}" srcOrd="6" destOrd="0" presId="urn:microsoft.com/office/officeart/2005/8/layout/radial6"/>
    <dgm:cxn modelId="{1F43A2E6-A266-49A5-A822-5ECFD4E8D75A}" type="presParOf" srcId="{29F94CDF-2041-4E85-BDAD-FBDB21B53CCC}" destId="{D1E588FE-5F27-4741-A66A-5C13EB061FAE}" srcOrd="7" destOrd="0" presId="urn:microsoft.com/office/officeart/2005/8/layout/radial6"/>
    <dgm:cxn modelId="{3B9DF5AD-19C2-442F-A23E-A4D63DA03D74}" type="presParOf" srcId="{29F94CDF-2041-4E85-BDAD-FBDB21B53CCC}" destId="{5583F691-1636-484E-A0F5-5657D29CE28D}" srcOrd="8" destOrd="0" presId="urn:microsoft.com/office/officeart/2005/8/layout/radial6"/>
    <dgm:cxn modelId="{D66AD9CE-2E80-45C3-AAE0-96D35529A5E7}" type="presParOf" srcId="{29F94CDF-2041-4E85-BDAD-FBDB21B53CCC}" destId="{7B9E39CD-599F-4D56-AA9A-9D5E460B9613}" srcOrd="9" destOrd="0" presId="urn:microsoft.com/office/officeart/2005/8/layout/radial6"/>
    <dgm:cxn modelId="{C3407B1B-01A9-4DD6-9516-7400C30E712F}" type="presParOf" srcId="{29F94CDF-2041-4E85-BDAD-FBDB21B53CCC}" destId="{8A469932-E026-45B2-8487-CAC1B12EB254}" srcOrd="10" destOrd="0" presId="urn:microsoft.com/office/officeart/2005/8/layout/radial6"/>
    <dgm:cxn modelId="{E183F2F2-7D01-4492-9F0D-EAE41FCD7D4F}" type="presParOf" srcId="{29F94CDF-2041-4E85-BDAD-FBDB21B53CCC}" destId="{BA4D87E3-0DD3-4933-B6D8-15F70371F1FE}" srcOrd="11" destOrd="0" presId="urn:microsoft.com/office/officeart/2005/8/layout/radial6"/>
    <dgm:cxn modelId="{ABB60A59-8D9E-49E4-AD86-F8D5AD8C4567}" type="presParOf" srcId="{29F94CDF-2041-4E85-BDAD-FBDB21B53CCC}" destId="{A677A663-6D78-4447-A31B-1CD30CF8116F}" srcOrd="12" destOrd="0" presId="urn:microsoft.com/office/officeart/2005/8/layout/radial6"/>
    <dgm:cxn modelId="{8DAA8029-2569-4BDE-8F6E-AA3199355D77}" type="presParOf" srcId="{29F94CDF-2041-4E85-BDAD-FBDB21B53CCC}" destId="{4FE590B4-B20B-4E16-9E76-59C85293DD6B}" srcOrd="13" destOrd="0" presId="urn:microsoft.com/office/officeart/2005/8/layout/radial6"/>
    <dgm:cxn modelId="{25BC478E-1B60-412E-8585-F76CE7443DD7}" type="presParOf" srcId="{29F94CDF-2041-4E85-BDAD-FBDB21B53CCC}" destId="{A1CBEA81-2941-4584-83F4-C3EC2A3C62FC}" srcOrd="14" destOrd="0" presId="urn:microsoft.com/office/officeart/2005/8/layout/radial6"/>
    <dgm:cxn modelId="{C3272C3A-88AC-454E-9235-B3FF6CA8773A}" type="presParOf" srcId="{29F94CDF-2041-4E85-BDAD-FBDB21B53CCC}" destId="{FA48EEBB-16FB-489B-8947-1138692CD19A}" srcOrd="15" destOrd="0" presId="urn:microsoft.com/office/officeart/2005/8/layout/radial6"/>
    <dgm:cxn modelId="{089D6AFC-5394-4121-ADB4-ED1B8CFB4DBC}" type="presParOf" srcId="{29F94CDF-2041-4E85-BDAD-FBDB21B53CCC}" destId="{0EF72DB5-8F6C-44FA-8A2E-DABFD25FE716}" srcOrd="16" destOrd="0" presId="urn:microsoft.com/office/officeart/2005/8/layout/radial6"/>
    <dgm:cxn modelId="{F2AA38D7-9AF4-44B4-B446-0FFE2D83E928}" type="presParOf" srcId="{29F94CDF-2041-4E85-BDAD-FBDB21B53CCC}" destId="{61F0C290-F2B5-4457-A721-BF9009AFCBEA}" srcOrd="17" destOrd="0" presId="urn:microsoft.com/office/officeart/2005/8/layout/radial6"/>
    <dgm:cxn modelId="{2918FE3E-6202-4A02-BC33-AFC4EB56948F}" type="presParOf" srcId="{29F94CDF-2041-4E85-BDAD-FBDB21B53CCC}" destId="{9562B3A3-BA1B-4B37-9F98-66C069265E55}" srcOrd="18" destOrd="0" presId="urn:microsoft.com/office/officeart/2005/8/layout/radial6"/>
    <dgm:cxn modelId="{D4C974C1-7A47-4700-B9FC-98AC0031F9D0}" type="presParOf" srcId="{29F94CDF-2041-4E85-BDAD-FBDB21B53CCC}" destId="{AB31DA51-4A73-4458-BDDB-9EE3D538972D}" srcOrd="19" destOrd="0" presId="urn:microsoft.com/office/officeart/2005/8/layout/radial6"/>
    <dgm:cxn modelId="{253340C0-2A59-4401-BB51-B2ABC0D58720}" type="presParOf" srcId="{29F94CDF-2041-4E85-BDAD-FBDB21B53CCC}" destId="{6F81155A-6C81-4888-8537-11FBBD231390}" srcOrd="20" destOrd="0" presId="urn:microsoft.com/office/officeart/2005/8/layout/radial6"/>
    <dgm:cxn modelId="{5C8298DE-F824-4AC0-B170-63C3EA518FBF}" type="presParOf" srcId="{29F94CDF-2041-4E85-BDAD-FBDB21B53CCC}" destId="{740CF14D-297C-4A92-8116-DEAC9728A163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17CD6E-F297-4818-8D88-CD3A76CE8C77}" type="doc">
      <dgm:prSet loTypeId="urn:microsoft.com/office/officeart/2005/8/layout/radial6" loCatId="relationship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A6A0851-DE67-4805-91AC-BACD513566D2}">
      <dgm:prSet phldrT="[Text]"/>
      <dgm:spPr/>
      <dgm:t>
        <a:bodyPr/>
        <a:lstStyle/>
        <a:p>
          <a:r>
            <a:rPr lang="lt-LT" dirty="0"/>
            <a:t>Šiaulių</a:t>
          </a:r>
        </a:p>
        <a:p>
          <a:r>
            <a:rPr lang="lt-LT" dirty="0"/>
            <a:t>Regionas</a:t>
          </a:r>
        </a:p>
        <a:p>
          <a:r>
            <a:rPr lang="en-US" dirty="0"/>
            <a:t>4</a:t>
          </a:r>
          <a:r>
            <a:rPr lang="lt-LT" dirty="0"/>
            <a:t>8(47)</a:t>
          </a:r>
          <a:endParaRPr lang="en-US" dirty="0"/>
        </a:p>
      </dgm:t>
    </dgm:pt>
    <dgm:pt modelId="{5BB233AE-2233-4C45-B87B-D19011B4B3F9}" type="parTrans" cxnId="{38A39FE6-F901-4E22-A919-57D743B50E37}">
      <dgm:prSet/>
      <dgm:spPr/>
      <dgm:t>
        <a:bodyPr/>
        <a:lstStyle/>
        <a:p>
          <a:endParaRPr lang="en-US"/>
        </a:p>
      </dgm:t>
    </dgm:pt>
    <dgm:pt modelId="{BA09C3D6-F17D-4991-98AD-EB22C72EEA05}" type="sibTrans" cxnId="{38A39FE6-F901-4E22-A919-57D743B50E37}">
      <dgm:prSet/>
      <dgm:spPr/>
      <dgm:t>
        <a:bodyPr/>
        <a:lstStyle/>
        <a:p>
          <a:endParaRPr lang="en-US"/>
        </a:p>
      </dgm:t>
    </dgm:pt>
    <dgm:pt modelId="{0285A386-F90B-45F7-9DF9-870F3EE51097}">
      <dgm:prSet phldrT="[Text]"/>
      <dgm:spPr/>
      <dgm:t>
        <a:bodyPr/>
        <a:lstStyle/>
        <a:p>
          <a:r>
            <a:rPr lang="lt-LT" dirty="0"/>
            <a:t>Šiauliai</a:t>
          </a:r>
        </a:p>
        <a:p>
          <a:r>
            <a:rPr lang="lt-LT" dirty="0"/>
            <a:t>m. ir raj.</a:t>
          </a:r>
        </a:p>
        <a:p>
          <a:r>
            <a:rPr lang="lt-LT" dirty="0">
              <a:solidFill>
                <a:srgbClr val="FF0000"/>
              </a:solidFill>
            </a:rPr>
            <a:t>32</a:t>
          </a:r>
          <a:r>
            <a:rPr lang="lt-LT" dirty="0"/>
            <a:t> (34)</a:t>
          </a:r>
          <a:endParaRPr lang="en-US" dirty="0"/>
        </a:p>
      </dgm:t>
    </dgm:pt>
    <dgm:pt modelId="{CEA0765E-6F76-4B4A-A51E-241403BEC56B}" type="parTrans" cxnId="{EB6E8C81-BDEC-4A4B-A7BF-A042C7ECE17B}">
      <dgm:prSet/>
      <dgm:spPr/>
      <dgm:t>
        <a:bodyPr/>
        <a:lstStyle/>
        <a:p>
          <a:endParaRPr lang="en-US"/>
        </a:p>
      </dgm:t>
    </dgm:pt>
    <dgm:pt modelId="{F0384D00-79B1-4A2F-AB87-ADA30C693040}" type="sibTrans" cxnId="{EB6E8C81-BDEC-4A4B-A7BF-A042C7ECE17B}">
      <dgm:prSet/>
      <dgm:spPr/>
      <dgm:t>
        <a:bodyPr/>
        <a:lstStyle/>
        <a:p>
          <a:endParaRPr lang="en-US"/>
        </a:p>
      </dgm:t>
    </dgm:pt>
    <dgm:pt modelId="{9D6EDE62-2399-4DC5-B036-A292D9878884}">
      <dgm:prSet phldrT="[Text]"/>
      <dgm:spPr/>
      <dgm:t>
        <a:bodyPr/>
        <a:lstStyle/>
        <a:p>
          <a:r>
            <a:rPr lang="lt-LT" dirty="0"/>
            <a:t>Pakruojis</a:t>
          </a:r>
        </a:p>
        <a:p>
          <a:r>
            <a:rPr lang="lt-LT" dirty="0"/>
            <a:t>1(1)</a:t>
          </a:r>
          <a:endParaRPr lang="en-US" dirty="0"/>
        </a:p>
      </dgm:t>
    </dgm:pt>
    <dgm:pt modelId="{28F6B641-53FB-4A4C-B674-B490192775C5}" type="parTrans" cxnId="{448B7FC0-0445-4CC5-87E0-03F1F073FF5B}">
      <dgm:prSet/>
      <dgm:spPr/>
      <dgm:t>
        <a:bodyPr/>
        <a:lstStyle/>
        <a:p>
          <a:endParaRPr lang="en-US"/>
        </a:p>
      </dgm:t>
    </dgm:pt>
    <dgm:pt modelId="{AE4B4913-0AB8-43C0-920B-E20D608C8B91}" type="sibTrans" cxnId="{448B7FC0-0445-4CC5-87E0-03F1F073FF5B}">
      <dgm:prSet/>
      <dgm:spPr/>
      <dgm:t>
        <a:bodyPr/>
        <a:lstStyle/>
        <a:p>
          <a:endParaRPr lang="en-US"/>
        </a:p>
      </dgm:t>
    </dgm:pt>
    <dgm:pt modelId="{6812CA15-2F5D-42D5-80DF-FD6AED9D024A}">
      <dgm:prSet phldrT="[Text]"/>
      <dgm:spPr/>
      <dgm:t>
        <a:bodyPr/>
        <a:lstStyle/>
        <a:p>
          <a:r>
            <a:rPr lang="lt-LT" dirty="0"/>
            <a:t>Kelmė</a:t>
          </a:r>
        </a:p>
        <a:p>
          <a:r>
            <a:rPr lang="lt-LT" dirty="0"/>
            <a:t>5(5)</a:t>
          </a:r>
          <a:endParaRPr lang="en-US" dirty="0"/>
        </a:p>
      </dgm:t>
    </dgm:pt>
    <dgm:pt modelId="{9560FE7C-43AC-4802-9B1D-D720CF048EA1}" type="parTrans" cxnId="{9C6238E5-C56A-4063-9CC0-B9BE6ED3A57E}">
      <dgm:prSet/>
      <dgm:spPr/>
      <dgm:t>
        <a:bodyPr/>
        <a:lstStyle/>
        <a:p>
          <a:endParaRPr lang="en-US"/>
        </a:p>
      </dgm:t>
    </dgm:pt>
    <dgm:pt modelId="{769ACA54-B961-4AAB-8530-0D8F8B4DFACF}" type="sibTrans" cxnId="{9C6238E5-C56A-4063-9CC0-B9BE6ED3A57E}">
      <dgm:prSet/>
      <dgm:spPr/>
      <dgm:t>
        <a:bodyPr/>
        <a:lstStyle/>
        <a:p>
          <a:endParaRPr lang="en-US"/>
        </a:p>
      </dgm:t>
    </dgm:pt>
    <dgm:pt modelId="{8F962297-29F2-4FAE-8CFB-49CD181F2285}">
      <dgm:prSet phldrT="[Text]"/>
      <dgm:spPr/>
      <dgm:t>
        <a:bodyPr/>
        <a:lstStyle/>
        <a:p>
          <a:r>
            <a:rPr lang="lt-LT" dirty="0"/>
            <a:t>Akmenė</a:t>
          </a:r>
        </a:p>
        <a:p>
          <a:r>
            <a:rPr lang="lt-LT" dirty="0"/>
            <a:t>3(3)</a:t>
          </a:r>
          <a:endParaRPr lang="en-US" dirty="0"/>
        </a:p>
      </dgm:t>
    </dgm:pt>
    <dgm:pt modelId="{445D1E0F-254A-412F-9D38-5CC01DE5F099}" type="parTrans" cxnId="{575BEA05-D8C5-480E-B93B-7F64AAB02837}">
      <dgm:prSet/>
      <dgm:spPr/>
      <dgm:t>
        <a:bodyPr/>
        <a:lstStyle/>
        <a:p>
          <a:endParaRPr lang="en-US"/>
        </a:p>
      </dgm:t>
    </dgm:pt>
    <dgm:pt modelId="{6909AEED-1005-4584-8037-C25CF5C46BB9}" type="sibTrans" cxnId="{575BEA05-D8C5-480E-B93B-7F64AAB02837}">
      <dgm:prSet/>
      <dgm:spPr/>
      <dgm:t>
        <a:bodyPr/>
        <a:lstStyle/>
        <a:p>
          <a:endParaRPr lang="en-US"/>
        </a:p>
      </dgm:t>
    </dgm:pt>
    <dgm:pt modelId="{8536D20C-A3A5-4CDC-BAAB-39E76F817F3F}">
      <dgm:prSet/>
      <dgm:spPr/>
      <dgm:t>
        <a:bodyPr/>
        <a:lstStyle/>
        <a:p>
          <a:r>
            <a:rPr lang="lt-LT" dirty="0"/>
            <a:t>Joniškis</a:t>
          </a:r>
        </a:p>
        <a:p>
          <a:r>
            <a:rPr lang="lt-LT" dirty="0"/>
            <a:t>1 (0)</a:t>
          </a:r>
          <a:endParaRPr lang="en-US" dirty="0"/>
        </a:p>
      </dgm:t>
    </dgm:pt>
    <dgm:pt modelId="{298B0BBE-AFDF-4250-883F-42A5C8B5DAD9}" type="parTrans" cxnId="{C5113547-0F4E-4025-985B-B8907303CB8A}">
      <dgm:prSet/>
      <dgm:spPr/>
      <dgm:t>
        <a:bodyPr/>
        <a:lstStyle/>
        <a:p>
          <a:endParaRPr lang="en-US"/>
        </a:p>
      </dgm:t>
    </dgm:pt>
    <dgm:pt modelId="{DF1EF8B2-6CFA-4EFE-B2C8-102321735F85}" type="sibTrans" cxnId="{C5113547-0F4E-4025-985B-B8907303CB8A}">
      <dgm:prSet/>
      <dgm:spPr/>
      <dgm:t>
        <a:bodyPr/>
        <a:lstStyle/>
        <a:p>
          <a:endParaRPr lang="en-US"/>
        </a:p>
      </dgm:t>
    </dgm:pt>
    <dgm:pt modelId="{B0EA4B72-A710-441D-B01F-10B818DBD547}">
      <dgm:prSet phldrT="[Text]"/>
      <dgm:spPr/>
      <dgm:t>
        <a:bodyPr/>
        <a:lstStyle/>
        <a:p>
          <a:r>
            <a:rPr lang="lt-LT" dirty="0"/>
            <a:t>Radviliškis</a:t>
          </a:r>
        </a:p>
        <a:p>
          <a:r>
            <a:rPr lang="lt-LT" dirty="0"/>
            <a:t>7(4)</a:t>
          </a:r>
          <a:endParaRPr lang="en-US" dirty="0"/>
        </a:p>
      </dgm:t>
    </dgm:pt>
    <dgm:pt modelId="{47A633E4-DA69-4D3E-BCB3-C1C5E95753B1}" type="parTrans" cxnId="{D1BD0D41-90BE-4C1C-9078-23CD9DDFEC57}">
      <dgm:prSet/>
      <dgm:spPr/>
      <dgm:t>
        <a:bodyPr/>
        <a:lstStyle/>
        <a:p>
          <a:endParaRPr lang="en-US"/>
        </a:p>
      </dgm:t>
    </dgm:pt>
    <dgm:pt modelId="{51A9EBF7-E929-439B-8DB1-A275F93CAAB8}" type="sibTrans" cxnId="{D1BD0D41-90BE-4C1C-9078-23CD9DDFEC57}">
      <dgm:prSet/>
      <dgm:spPr/>
      <dgm:t>
        <a:bodyPr/>
        <a:lstStyle/>
        <a:p>
          <a:endParaRPr lang="en-US"/>
        </a:p>
      </dgm:t>
    </dgm:pt>
    <dgm:pt modelId="{29F94CDF-2041-4E85-BDAD-FBDB21B53CCC}" type="pres">
      <dgm:prSet presAssocID="{0B17CD6E-F297-4818-8D88-CD3A76CE8C7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5F16307-F139-4D0E-A474-595948047A16}" type="pres">
      <dgm:prSet presAssocID="{4A6A0851-DE67-4805-91AC-BACD513566D2}" presName="centerShape" presStyleLbl="node0" presStyleIdx="0" presStyleCnt="1"/>
      <dgm:spPr/>
    </dgm:pt>
    <dgm:pt modelId="{82792030-57D0-4421-9794-01539140793A}" type="pres">
      <dgm:prSet presAssocID="{0285A386-F90B-45F7-9DF9-870F3EE51097}" presName="node" presStyleLbl="node1" presStyleIdx="0" presStyleCnt="6" custRadScaleRad="101638">
        <dgm:presLayoutVars>
          <dgm:bulletEnabled val="1"/>
        </dgm:presLayoutVars>
      </dgm:prSet>
      <dgm:spPr/>
    </dgm:pt>
    <dgm:pt modelId="{9E7B5199-2D66-4AED-A580-76AC0A6A33FD}" type="pres">
      <dgm:prSet presAssocID="{0285A386-F90B-45F7-9DF9-870F3EE51097}" presName="dummy" presStyleCnt="0"/>
      <dgm:spPr/>
    </dgm:pt>
    <dgm:pt modelId="{8F6717CB-F4F8-40BF-82A8-3A6471B42AA2}" type="pres">
      <dgm:prSet presAssocID="{F0384D00-79B1-4A2F-AB87-ADA30C693040}" presName="sibTrans" presStyleLbl="sibTrans2D1" presStyleIdx="0" presStyleCnt="6"/>
      <dgm:spPr/>
    </dgm:pt>
    <dgm:pt modelId="{5BBE973F-18C9-4B83-9727-C189CA2B5AF5}" type="pres">
      <dgm:prSet presAssocID="{8536D20C-A3A5-4CDC-BAAB-39E76F817F3F}" presName="node" presStyleLbl="node1" presStyleIdx="1" presStyleCnt="6">
        <dgm:presLayoutVars>
          <dgm:bulletEnabled val="1"/>
        </dgm:presLayoutVars>
      </dgm:prSet>
      <dgm:spPr/>
    </dgm:pt>
    <dgm:pt modelId="{9881D938-590A-4A09-AD81-FB7379273BC8}" type="pres">
      <dgm:prSet presAssocID="{8536D20C-A3A5-4CDC-BAAB-39E76F817F3F}" presName="dummy" presStyleCnt="0"/>
      <dgm:spPr/>
    </dgm:pt>
    <dgm:pt modelId="{4C346907-5225-4EDE-812D-FC75290DF609}" type="pres">
      <dgm:prSet presAssocID="{DF1EF8B2-6CFA-4EFE-B2C8-102321735F85}" presName="sibTrans" presStyleLbl="sibTrans2D1" presStyleIdx="1" presStyleCnt="6"/>
      <dgm:spPr/>
    </dgm:pt>
    <dgm:pt modelId="{8A469932-E026-45B2-8487-CAC1B12EB254}" type="pres">
      <dgm:prSet presAssocID="{B0EA4B72-A710-441D-B01F-10B818DBD547}" presName="node" presStyleLbl="node1" presStyleIdx="2" presStyleCnt="6">
        <dgm:presLayoutVars>
          <dgm:bulletEnabled val="1"/>
        </dgm:presLayoutVars>
      </dgm:prSet>
      <dgm:spPr/>
    </dgm:pt>
    <dgm:pt modelId="{BA4D87E3-0DD3-4933-B6D8-15F70371F1FE}" type="pres">
      <dgm:prSet presAssocID="{B0EA4B72-A710-441D-B01F-10B818DBD547}" presName="dummy" presStyleCnt="0"/>
      <dgm:spPr/>
    </dgm:pt>
    <dgm:pt modelId="{A677A663-6D78-4447-A31B-1CD30CF8116F}" type="pres">
      <dgm:prSet presAssocID="{51A9EBF7-E929-439B-8DB1-A275F93CAAB8}" presName="sibTrans" presStyleLbl="sibTrans2D1" presStyleIdx="2" presStyleCnt="6"/>
      <dgm:spPr/>
    </dgm:pt>
    <dgm:pt modelId="{4FE590B4-B20B-4E16-9E76-59C85293DD6B}" type="pres">
      <dgm:prSet presAssocID="{9D6EDE62-2399-4DC5-B036-A292D9878884}" presName="node" presStyleLbl="node1" presStyleIdx="3" presStyleCnt="6" custRadScaleRad="99193" custRadScaleInc="-3527">
        <dgm:presLayoutVars>
          <dgm:bulletEnabled val="1"/>
        </dgm:presLayoutVars>
      </dgm:prSet>
      <dgm:spPr/>
    </dgm:pt>
    <dgm:pt modelId="{A1CBEA81-2941-4584-83F4-C3EC2A3C62FC}" type="pres">
      <dgm:prSet presAssocID="{9D6EDE62-2399-4DC5-B036-A292D9878884}" presName="dummy" presStyleCnt="0"/>
      <dgm:spPr/>
    </dgm:pt>
    <dgm:pt modelId="{FA48EEBB-16FB-489B-8947-1138692CD19A}" type="pres">
      <dgm:prSet presAssocID="{AE4B4913-0AB8-43C0-920B-E20D608C8B91}" presName="sibTrans" presStyleLbl="sibTrans2D1" presStyleIdx="3" presStyleCnt="6"/>
      <dgm:spPr/>
    </dgm:pt>
    <dgm:pt modelId="{0EF72DB5-8F6C-44FA-8A2E-DABFD25FE716}" type="pres">
      <dgm:prSet presAssocID="{6812CA15-2F5D-42D5-80DF-FD6AED9D024A}" presName="node" presStyleLbl="node1" presStyleIdx="4" presStyleCnt="6">
        <dgm:presLayoutVars>
          <dgm:bulletEnabled val="1"/>
        </dgm:presLayoutVars>
      </dgm:prSet>
      <dgm:spPr/>
    </dgm:pt>
    <dgm:pt modelId="{61F0C290-F2B5-4457-A721-BF9009AFCBEA}" type="pres">
      <dgm:prSet presAssocID="{6812CA15-2F5D-42D5-80DF-FD6AED9D024A}" presName="dummy" presStyleCnt="0"/>
      <dgm:spPr/>
    </dgm:pt>
    <dgm:pt modelId="{9562B3A3-BA1B-4B37-9F98-66C069265E55}" type="pres">
      <dgm:prSet presAssocID="{769ACA54-B961-4AAB-8530-0D8F8B4DFACF}" presName="sibTrans" presStyleLbl="sibTrans2D1" presStyleIdx="4" presStyleCnt="6"/>
      <dgm:spPr/>
    </dgm:pt>
    <dgm:pt modelId="{AB31DA51-4A73-4458-BDDB-9EE3D538972D}" type="pres">
      <dgm:prSet presAssocID="{8F962297-29F2-4FAE-8CFB-49CD181F2285}" presName="node" presStyleLbl="node1" presStyleIdx="5" presStyleCnt="6" custRadScaleRad="94762" custRadScaleInc="9230">
        <dgm:presLayoutVars>
          <dgm:bulletEnabled val="1"/>
        </dgm:presLayoutVars>
      </dgm:prSet>
      <dgm:spPr/>
    </dgm:pt>
    <dgm:pt modelId="{6F81155A-6C81-4888-8537-11FBBD231390}" type="pres">
      <dgm:prSet presAssocID="{8F962297-29F2-4FAE-8CFB-49CD181F2285}" presName="dummy" presStyleCnt="0"/>
      <dgm:spPr/>
    </dgm:pt>
    <dgm:pt modelId="{740CF14D-297C-4A92-8116-DEAC9728A163}" type="pres">
      <dgm:prSet presAssocID="{6909AEED-1005-4584-8037-C25CF5C46BB9}" presName="sibTrans" presStyleLbl="sibTrans2D1" presStyleIdx="5" presStyleCnt="6"/>
      <dgm:spPr/>
    </dgm:pt>
  </dgm:ptLst>
  <dgm:cxnLst>
    <dgm:cxn modelId="{9FD7FF04-3F41-4F70-9EEB-95459D6F22A5}" type="presOf" srcId="{8F962297-29F2-4FAE-8CFB-49CD181F2285}" destId="{AB31DA51-4A73-4458-BDDB-9EE3D538972D}" srcOrd="0" destOrd="0" presId="urn:microsoft.com/office/officeart/2005/8/layout/radial6"/>
    <dgm:cxn modelId="{575BEA05-D8C5-480E-B93B-7F64AAB02837}" srcId="{4A6A0851-DE67-4805-91AC-BACD513566D2}" destId="{8F962297-29F2-4FAE-8CFB-49CD181F2285}" srcOrd="5" destOrd="0" parTransId="{445D1E0F-254A-412F-9D38-5CC01DE5F099}" sibTransId="{6909AEED-1005-4584-8037-C25CF5C46BB9}"/>
    <dgm:cxn modelId="{05670108-0642-4BFB-B220-FDA92FCCC924}" type="presOf" srcId="{AE4B4913-0AB8-43C0-920B-E20D608C8B91}" destId="{FA48EEBB-16FB-489B-8947-1138692CD19A}" srcOrd="0" destOrd="0" presId="urn:microsoft.com/office/officeart/2005/8/layout/radial6"/>
    <dgm:cxn modelId="{CDC4E512-6F46-4066-B118-F91B84198001}" type="presOf" srcId="{769ACA54-B961-4AAB-8530-0D8F8B4DFACF}" destId="{9562B3A3-BA1B-4B37-9F98-66C069265E55}" srcOrd="0" destOrd="0" presId="urn:microsoft.com/office/officeart/2005/8/layout/radial6"/>
    <dgm:cxn modelId="{5FEABD35-5EDE-49AD-89FB-DC2ED6EA5C35}" type="presOf" srcId="{4A6A0851-DE67-4805-91AC-BACD513566D2}" destId="{95F16307-F139-4D0E-A474-595948047A16}" srcOrd="0" destOrd="0" presId="urn:microsoft.com/office/officeart/2005/8/layout/radial6"/>
    <dgm:cxn modelId="{443FFD3C-CEAC-4491-9706-97F3EA3A8948}" type="presOf" srcId="{51A9EBF7-E929-439B-8DB1-A275F93CAAB8}" destId="{A677A663-6D78-4447-A31B-1CD30CF8116F}" srcOrd="0" destOrd="0" presId="urn:microsoft.com/office/officeart/2005/8/layout/radial6"/>
    <dgm:cxn modelId="{D1BD0D41-90BE-4C1C-9078-23CD9DDFEC57}" srcId="{4A6A0851-DE67-4805-91AC-BACD513566D2}" destId="{B0EA4B72-A710-441D-B01F-10B818DBD547}" srcOrd="2" destOrd="0" parTransId="{47A633E4-DA69-4D3E-BCB3-C1C5E95753B1}" sibTransId="{51A9EBF7-E929-439B-8DB1-A275F93CAAB8}"/>
    <dgm:cxn modelId="{C5113547-0F4E-4025-985B-B8907303CB8A}" srcId="{4A6A0851-DE67-4805-91AC-BACD513566D2}" destId="{8536D20C-A3A5-4CDC-BAAB-39E76F817F3F}" srcOrd="1" destOrd="0" parTransId="{298B0BBE-AFDF-4250-883F-42A5C8B5DAD9}" sibTransId="{DF1EF8B2-6CFA-4EFE-B2C8-102321735F85}"/>
    <dgm:cxn modelId="{C7010548-EACA-4215-8AB8-EA9DE3A04B49}" type="presOf" srcId="{0285A386-F90B-45F7-9DF9-870F3EE51097}" destId="{82792030-57D0-4421-9794-01539140793A}" srcOrd="0" destOrd="0" presId="urn:microsoft.com/office/officeart/2005/8/layout/radial6"/>
    <dgm:cxn modelId="{AFA8704A-8854-4955-9CE1-FE2D6B44F812}" type="presOf" srcId="{B0EA4B72-A710-441D-B01F-10B818DBD547}" destId="{8A469932-E026-45B2-8487-CAC1B12EB254}" srcOrd="0" destOrd="0" presId="urn:microsoft.com/office/officeart/2005/8/layout/radial6"/>
    <dgm:cxn modelId="{07664D75-E14C-4F0F-B382-CB60B8A54AC7}" type="presOf" srcId="{DF1EF8B2-6CFA-4EFE-B2C8-102321735F85}" destId="{4C346907-5225-4EDE-812D-FC75290DF609}" srcOrd="0" destOrd="0" presId="urn:microsoft.com/office/officeart/2005/8/layout/radial6"/>
    <dgm:cxn modelId="{7492F855-D632-45A0-B028-64DDDE7DBC92}" type="presOf" srcId="{0B17CD6E-F297-4818-8D88-CD3A76CE8C77}" destId="{29F94CDF-2041-4E85-BDAD-FBDB21B53CCC}" srcOrd="0" destOrd="0" presId="urn:microsoft.com/office/officeart/2005/8/layout/radial6"/>
    <dgm:cxn modelId="{34943D78-5612-4AC0-9835-84397EFCF135}" type="presOf" srcId="{8536D20C-A3A5-4CDC-BAAB-39E76F817F3F}" destId="{5BBE973F-18C9-4B83-9727-C189CA2B5AF5}" srcOrd="0" destOrd="0" presId="urn:microsoft.com/office/officeart/2005/8/layout/radial6"/>
    <dgm:cxn modelId="{EB6E8C81-BDEC-4A4B-A7BF-A042C7ECE17B}" srcId="{4A6A0851-DE67-4805-91AC-BACD513566D2}" destId="{0285A386-F90B-45F7-9DF9-870F3EE51097}" srcOrd="0" destOrd="0" parTransId="{CEA0765E-6F76-4B4A-A51E-241403BEC56B}" sibTransId="{F0384D00-79B1-4A2F-AB87-ADA30C693040}"/>
    <dgm:cxn modelId="{5E83DBA2-5480-4344-B83C-0BBB32BD6C40}" type="presOf" srcId="{F0384D00-79B1-4A2F-AB87-ADA30C693040}" destId="{8F6717CB-F4F8-40BF-82A8-3A6471B42AA2}" srcOrd="0" destOrd="0" presId="urn:microsoft.com/office/officeart/2005/8/layout/radial6"/>
    <dgm:cxn modelId="{448B7FC0-0445-4CC5-87E0-03F1F073FF5B}" srcId="{4A6A0851-DE67-4805-91AC-BACD513566D2}" destId="{9D6EDE62-2399-4DC5-B036-A292D9878884}" srcOrd="3" destOrd="0" parTransId="{28F6B641-53FB-4A4C-B674-B490192775C5}" sibTransId="{AE4B4913-0AB8-43C0-920B-E20D608C8B91}"/>
    <dgm:cxn modelId="{4FE989CE-7886-49D0-B812-2D2EACCB1DE5}" type="presOf" srcId="{9D6EDE62-2399-4DC5-B036-A292D9878884}" destId="{4FE590B4-B20B-4E16-9E76-59C85293DD6B}" srcOrd="0" destOrd="0" presId="urn:microsoft.com/office/officeart/2005/8/layout/radial6"/>
    <dgm:cxn modelId="{C847EAD8-6190-4A02-985C-414959B78B34}" type="presOf" srcId="{6909AEED-1005-4584-8037-C25CF5C46BB9}" destId="{740CF14D-297C-4A92-8116-DEAC9728A163}" srcOrd="0" destOrd="0" presId="urn:microsoft.com/office/officeart/2005/8/layout/radial6"/>
    <dgm:cxn modelId="{9C6238E5-C56A-4063-9CC0-B9BE6ED3A57E}" srcId="{4A6A0851-DE67-4805-91AC-BACD513566D2}" destId="{6812CA15-2F5D-42D5-80DF-FD6AED9D024A}" srcOrd="4" destOrd="0" parTransId="{9560FE7C-43AC-4802-9B1D-D720CF048EA1}" sibTransId="{769ACA54-B961-4AAB-8530-0D8F8B4DFACF}"/>
    <dgm:cxn modelId="{38A39FE6-F901-4E22-A919-57D743B50E37}" srcId="{0B17CD6E-F297-4818-8D88-CD3A76CE8C77}" destId="{4A6A0851-DE67-4805-91AC-BACD513566D2}" srcOrd="0" destOrd="0" parTransId="{5BB233AE-2233-4C45-B87B-D19011B4B3F9}" sibTransId="{BA09C3D6-F17D-4991-98AD-EB22C72EEA05}"/>
    <dgm:cxn modelId="{1843C3F2-3314-4C3E-9A1D-C672A5B8BFB8}" type="presOf" srcId="{6812CA15-2F5D-42D5-80DF-FD6AED9D024A}" destId="{0EF72DB5-8F6C-44FA-8A2E-DABFD25FE716}" srcOrd="0" destOrd="0" presId="urn:microsoft.com/office/officeart/2005/8/layout/radial6"/>
    <dgm:cxn modelId="{74612167-0B81-4A70-9715-2C75BA1232B9}" type="presParOf" srcId="{29F94CDF-2041-4E85-BDAD-FBDB21B53CCC}" destId="{95F16307-F139-4D0E-A474-595948047A16}" srcOrd="0" destOrd="0" presId="urn:microsoft.com/office/officeart/2005/8/layout/radial6"/>
    <dgm:cxn modelId="{49D0314F-9113-4DEE-8ED7-CD6939AA62B5}" type="presParOf" srcId="{29F94CDF-2041-4E85-BDAD-FBDB21B53CCC}" destId="{82792030-57D0-4421-9794-01539140793A}" srcOrd="1" destOrd="0" presId="urn:microsoft.com/office/officeart/2005/8/layout/radial6"/>
    <dgm:cxn modelId="{478ADE8E-C636-49A9-B05B-3698A804D2DC}" type="presParOf" srcId="{29F94CDF-2041-4E85-BDAD-FBDB21B53CCC}" destId="{9E7B5199-2D66-4AED-A580-76AC0A6A33FD}" srcOrd="2" destOrd="0" presId="urn:microsoft.com/office/officeart/2005/8/layout/radial6"/>
    <dgm:cxn modelId="{E2E8FAA7-CD4D-46B9-AB21-46847D19F266}" type="presParOf" srcId="{29F94CDF-2041-4E85-BDAD-FBDB21B53CCC}" destId="{8F6717CB-F4F8-40BF-82A8-3A6471B42AA2}" srcOrd="3" destOrd="0" presId="urn:microsoft.com/office/officeart/2005/8/layout/radial6"/>
    <dgm:cxn modelId="{492DA8C7-87B3-4353-8EB6-16D8FD25C270}" type="presParOf" srcId="{29F94CDF-2041-4E85-BDAD-FBDB21B53CCC}" destId="{5BBE973F-18C9-4B83-9727-C189CA2B5AF5}" srcOrd="4" destOrd="0" presId="urn:microsoft.com/office/officeart/2005/8/layout/radial6"/>
    <dgm:cxn modelId="{AE999B89-916C-45F6-8424-60B1F1E32DBB}" type="presParOf" srcId="{29F94CDF-2041-4E85-BDAD-FBDB21B53CCC}" destId="{9881D938-590A-4A09-AD81-FB7379273BC8}" srcOrd="5" destOrd="0" presId="urn:microsoft.com/office/officeart/2005/8/layout/radial6"/>
    <dgm:cxn modelId="{F8563AAA-C701-42A0-BD77-AB2716ACD707}" type="presParOf" srcId="{29F94CDF-2041-4E85-BDAD-FBDB21B53CCC}" destId="{4C346907-5225-4EDE-812D-FC75290DF609}" srcOrd="6" destOrd="0" presId="urn:microsoft.com/office/officeart/2005/8/layout/radial6"/>
    <dgm:cxn modelId="{C3407B1B-01A9-4DD6-9516-7400C30E712F}" type="presParOf" srcId="{29F94CDF-2041-4E85-BDAD-FBDB21B53CCC}" destId="{8A469932-E026-45B2-8487-CAC1B12EB254}" srcOrd="7" destOrd="0" presId="urn:microsoft.com/office/officeart/2005/8/layout/radial6"/>
    <dgm:cxn modelId="{E183F2F2-7D01-4492-9F0D-EAE41FCD7D4F}" type="presParOf" srcId="{29F94CDF-2041-4E85-BDAD-FBDB21B53CCC}" destId="{BA4D87E3-0DD3-4933-B6D8-15F70371F1FE}" srcOrd="8" destOrd="0" presId="urn:microsoft.com/office/officeart/2005/8/layout/radial6"/>
    <dgm:cxn modelId="{ABB60A59-8D9E-49E4-AD86-F8D5AD8C4567}" type="presParOf" srcId="{29F94CDF-2041-4E85-BDAD-FBDB21B53CCC}" destId="{A677A663-6D78-4447-A31B-1CD30CF8116F}" srcOrd="9" destOrd="0" presId="urn:microsoft.com/office/officeart/2005/8/layout/radial6"/>
    <dgm:cxn modelId="{8DAA8029-2569-4BDE-8F6E-AA3199355D77}" type="presParOf" srcId="{29F94CDF-2041-4E85-BDAD-FBDB21B53CCC}" destId="{4FE590B4-B20B-4E16-9E76-59C85293DD6B}" srcOrd="10" destOrd="0" presId="urn:microsoft.com/office/officeart/2005/8/layout/radial6"/>
    <dgm:cxn modelId="{25BC478E-1B60-412E-8585-F76CE7443DD7}" type="presParOf" srcId="{29F94CDF-2041-4E85-BDAD-FBDB21B53CCC}" destId="{A1CBEA81-2941-4584-83F4-C3EC2A3C62FC}" srcOrd="11" destOrd="0" presId="urn:microsoft.com/office/officeart/2005/8/layout/radial6"/>
    <dgm:cxn modelId="{C3272C3A-88AC-454E-9235-B3FF6CA8773A}" type="presParOf" srcId="{29F94CDF-2041-4E85-BDAD-FBDB21B53CCC}" destId="{FA48EEBB-16FB-489B-8947-1138692CD19A}" srcOrd="12" destOrd="0" presId="urn:microsoft.com/office/officeart/2005/8/layout/radial6"/>
    <dgm:cxn modelId="{089D6AFC-5394-4121-ADB4-ED1B8CFB4DBC}" type="presParOf" srcId="{29F94CDF-2041-4E85-BDAD-FBDB21B53CCC}" destId="{0EF72DB5-8F6C-44FA-8A2E-DABFD25FE716}" srcOrd="13" destOrd="0" presId="urn:microsoft.com/office/officeart/2005/8/layout/radial6"/>
    <dgm:cxn modelId="{F2AA38D7-9AF4-44B4-B446-0FFE2D83E928}" type="presParOf" srcId="{29F94CDF-2041-4E85-BDAD-FBDB21B53CCC}" destId="{61F0C290-F2B5-4457-A721-BF9009AFCBEA}" srcOrd="14" destOrd="0" presId="urn:microsoft.com/office/officeart/2005/8/layout/radial6"/>
    <dgm:cxn modelId="{2918FE3E-6202-4A02-BC33-AFC4EB56948F}" type="presParOf" srcId="{29F94CDF-2041-4E85-BDAD-FBDB21B53CCC}" destId="{9562B3A3-BA1B-4B37-9F98-66C069265E55}" srcOrd="15" destOrd="0" presId="urn:microsoft.com/office/officeart/2005/8/layout/radial6"/>
    <dgm:cxn modelId="{D4C974C1-7A47-4700-B9FC-98AC0031F9D0}" type="presParOf" srcId="{29F94CDF-2041-4E85-BDAD-FBDB21B53CCC}" destId="{AB31DA51-4A73-4458-BDDB-9EE3D538972D}" srcOrd="16" destOrd="0" presId="urn:microsoft.com/office/officeart/2005/8/layout/radial6"/>
    <dgm:cxn modelId="{253340C0-2A59-4401-BB51-B2ABC0D58720}" type="presParOf" srcId="{29F94CDF-2041-4E85-BDAD-FBDB21B53CCC}" destId="{6F81155A-6C81-4888-8537-11FBBD231390}" srcOrd="17" destOrd="0" presId="urn:microsoft.com/office/officeart/2005/8/layout/radial6"/>
    <dgm:cxn modelId="{5C8298DE-F824-4AC0-B170-63C3EA518FBF}" type="presParOf" srcId="{29F94CDF-2041-4E85-BDAD-FBDB21B53CCC}" destId="{740CF14D-297C-4A92-8116-DEAC9728A163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17CD6E-F297-4818-8D88-CD3A76CE8C77}" type="doc">
      <dgm:prSet loTypeId="urn:microsoft.com/office/officeart/2005/8/layout/radial6" loCatId="relationship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A6A0851-DE67-4805-91AC-BACD513566D2}">
      <dgm:prSet phldrT="[Text]"/>
      <dgm:spPr/>
      <dgm:t>
        <a:bodyPr/>
        <a:lstStyle/>
        <a:p>
          <a:r>
            <a:rPr lang="lt-LT" dirty="0"/>
            <a:t>Klaipėdos</a:t>
          </a:r>
        </a:p>
        <a:p>
          <a:r>
            <a:rPr lang="lt-LT" dirty="0"/>
            <a:t>Regionas</a:t>
          </a:r>
        </a:p>
        <a:p>
          <a:r>
            <a:rPr lang="lt-LT" dirty="0"/>
            <a:t>55</a:t>
          </a:r>
          <a:r>
            <a:rPr lang="en-US" dirty="0"/>
            <a:t>(</a:t>
          </a:r>
          <a:r>
            <a:rPr lang="lt-LT" dirty="0"/>
            <a:t>51</a:t>
          </a:r>
          <a:r>
            <a:rPr lang="en-US" dirty="0"/>
            <a:t>)</a:t>
          </a:r>
        </a:p>
      </dgm:t>
    </dgm:pt>
    <dgm:pt modelId="{5BB233AE-2233-4C45-B87B-D19011B4B3F9}" type="parTrans" cxnId="{38A39FE6-F901-4E22-A919-57D743B50E37}">
      <dgm:prSet/>
      <dgm:spPr/>
      <dgm:t>
        <a:bodyPr/>
        <a:lstStyle/>
        <a:p>
          <a:endParaRPr lang="en-US"/>
        </a:p>
      </dgm:t>
    </dgm:pt>
    <dgm:pt modelId="{BA09C3D6-F17D-4991-98AD-EB22C72EEA05}" type="sibTrans" cxnId="{38A39FE6-F901-4E22-A919-57D743B50E37}">
      <dgm:prSet/>
      <dgm:spPr/>
      <dgm:t>
        <a:bodyPr/>
        <a:lstStyle/>
        <a:p>
          <a:endParaRPr lang="en-US"/>
        </a:p>
      </dgm:t>
    </dgm:pt>
    <dgm:pt modelId="{0285A386-F90B-45F7-9DF9-870F3EE51097}">
      <dgm:prSet phldrT="[Text]"/>
      <dgm:spPr/>
      <dgm:t>
        <a:bodyPr/>
        <a:lstStyle/>
        <a:p>
          <a:r>
            <a:rPr lang="lt-LT" dirty="0"/>
            <a:t>Klaipėda</a:t>
          </a:r>
        </a:p>
        <a:p>
          <a:r>
            <a:rPr lang="lt-LT" dirty="0">
              <a:solidFill>
                <a:srgbClr val="24884C"/>
              </a:solidFill>
            </a:rPr>
            <a:t>35</a:t>
          </a:r>
          <a:r>
            <a:rPr lang="lt-LT" dirty="0"/>
            <a:t>(34)</a:t>
          </a:r>
          <a:endParaRPr lang="en-US" dirty="0"/>
        </a:p>
      </dgm:t>
    </dgm:pt>
    <dgm:pt modelId="{CEA0765E-6F76-4B4A-A51E-241403BEC56B}" type="parTrans" cxnId="{EB6E8C81-BDEC-4A4B-A7BF-A042C7ECE17B}">
      <dgm:prSet/>
      <dgm:spPr/>
      <dgm:t>
        <a:bodyPr/>
        <a:lstStyle/>
        <a:p>
          <a:endParaRPr lang="en-US"/>
        </a:p>
      </dgm:t>
    </dgm:pt>
    <dgm:pt modelId="{F0384D00-79B1-4A2F-AB87-ADA30C693040}" type="sibTrans" cxnId="{EB6E8C81-BDEC-4A4B-A7BF-A042C7ECE17B}">
      <dgm:prSet/>
      <dgm:spPr/>
      <dgm:t>
        <a:bodyPr/>
        <a:lstStyle/>
        <a:p>
          <a:endParaRPr lang="en-US"/>
        </a:p>
      </dgm:t>
    </dgm:pt>
    <dgm:pt modelId="{9D6EDE62-2399-4DC5-B036-A292D9878884}">
      <dgm:prSet phldrT="[Text]"/>
      <dgm:spPr/>
      <dgm:t>
        <a:bodyPr/>
        <a:lstStyle/>
        <a:p>
          <a:r>
            <a:rPr lang="lt-LT" dirty="0"/>
            <a:t>Skuodas</a:t>
          </a:r>
        </a:p>
        <a:p>
          <a:r>
            <a:rPr lang="lt-LT" dirty="0">
              <a:solidFill>
                <a:srgbClr val="24884C"/>
              </a:solidFill>
            </a:rPr>
            <a:t>1</a:t>
          </a:r>
          <a:r>
            <a:rPr lang="lt-LT" dirty="0"/>
            <a:t>(0)</a:t>
          </a:r>
          <a:endParaRPr lang="en-US" dirty="0"/>
        </a:p>
      </dgm:t>
    </dgm:pt>
    <dgm:pt modelId="{28F6B641-53FB-4A4C-B674-B490192775C5}" type="parTrans" cxnId="{448B7FC0-0445-4CC5-87E0-03F1F073FF5B}">
      <dgm:prSet/>
      <dgm:spPr/>
      <dgm:t>
        <a:bodyPr/>
        <a:lstStyle/>
        <a:p>
          <a:endParaRPr lang="en-US"/>
        </a:p>
      </dgm:t>
    </dgm:pt>
    <dgm:pt modelId="{AE4B4913-0AB8-43C0-920B-E20D608C8B91}" type="sibTrans" cxnId="{448B7FC0-0445-4CC5-87E0-03F1F073FF5B}">
      <dgm:prSet/>
      <dgm:spPr/>
      <dgm:t>
        <a:bodyPr/>
        <a:lstStyle/>
        <a:p>
          <a:endParaRPr lang="en-US"/>
        </a:p>
      </dgm:t>
    </dgm:pt>
    <dgm:pt modelId="{6812CA15-2F5D-42D5-80DF-FD6AED9D024A}">
      <dgm:prSet phldrT="[Text]"/>
      <dgm:spPr/>
      <dgm:t>
        <a:bodyPr/>
        <a:lstStyle/>
        <a:p>
          <a:r>
            <a:rPr lang="lt-LT" dirty="0"/>
            <a:t>Kretinga</a:t>
          </a:r>
        </a:p>
        <a:p>
          <a:r>
            <a:rPr lang="lt-LT" dirty="0"/>
            <a:t>8(8)</a:t>
          </a:r>
          <a:endParaRPr lang="en-US" dirty="0"/>
        </a:p>
      </dgm:t>
    </dgm:pt>
    <dgm:pt modelId="{9560FE7C-43AC-4802-9B1D-D720CF048EA1}" type="parTrans" cxnId="{9C6238E5-C56A-4063-9CC0-B9BE6ED3A57E}">
      <dgm:prSet/>
      <dgm:spPr/>
      <dgm:t>
        <a:bodyPr/>
        <a:lstStyle/>
        <a:p>
          <a:endParaRPr lang="en-US"/>
        </a:p>
      </dgm:t>
    </dgm:pt>
    <dgm:pt modelId="{769ACA54-B961-4AAB-8530-0D8F8B4DFACF}" type="sibTrans" cxnId="{9C6238E5-C56A-4063-9CC0-B9BE6ED3A57E}">
      <dgm:prSet/>
      <dgm:spPr/>
      <dgm:t>
        <a:bodyPr/>
        <a:lstStyle/>
        <a:p>
          <a:endParaRPr lang="en-US"/>
        </a:p>
      </dgm:t>
    </dgm:pt>
    <dgm:pt modelId="{8F962297-29F2-4FAE-8CFB-49CD181F2285}">
      <dgm:prSet phldrT="[Text]"/>
      <dgm:spPr/>
      <dgm:t>
        <a:bodyPr/>
        <a:lstStyle/>
        <a:p>
          <a:r>
            <a:rPr lang="lt-LT" dirty="0"/>
            <a:t>Palanga</a:t>
          </a:r>
        </a:p>
        <a:p>
          <a:r>
            <a:rPr lang="lt-LT" dirty="0"/>
            <a:t>3(3)</a:t>
          </a:r>
          <a:endParaRPr lang="en-US" dirty="0"/>
        </a:p>
      </dgm:t>
    </dgm:pt>
    <dgm:pt modelId="{445D1E0F-254A-412F-9D38-5CC01DE5F099}" type="parTrans" cxnId="{575BEA05-D8C5-480E-B93B-7F64AAB02837}">
      <dgm:prSet/>
      <dgm:spPr/>
      <dgm:t>
        <a:bodyPr/>
        <a:lstStyle/>
        <a:p>
          <a:endParaRPr lang="en-US"/>
        </a:p>
      </dgm:t>
    </dgm:pt>
    <dgm:pt modelId="{6909AEED-1005-4584-8037-C25CF5C46BB9}" type="sibTrans" cxnId="{575BEA05-D8C5-480E-B93B-7F64AAB02837}">
      <dgm:prSet/>
      <dgm:spPr/>
      <dgm:t>
        <a:bodyPr/>
        <a:lstStyle/>
        <a:p>
          <a:endParaRPr lang="en-US"/>
        </a:p>
      </dgm:t>
    </dgm:pt>
    <dgm:pt modelId="{8536D20C-A3A5-4CDC-BAAB-39E76F817F3F}">
      <dgm:prSet/>
      <dgm:spPr/>
      <dgm:t>
        <a:bodyPr/>
        <a:lstStyle/>
        <a:p>
          <a:r>
            <a:rPr lang="lt-LT" dirty="0"/>
            <a:t>Neringa</a:t>
          </a:r>
        </a:p>
        <a:p>
          <a:r>
            <a:rPr lang="lt-LT" dirty="0">
              <a:solidFill>
                <a:srgbClr val="24884C"/>
              </a:solidFill>
            </a:rPr>
            <a:t>1</a:t>
          </a:r>
          <a:r>
            <a:rPr lang="lt-LT" dirty="0"/>
            <a:t>(0)</a:t>
          </a:r>
          <a:endParaRPr lang="en-US" dirty="0"/>
        </a:p>
      </dgm:t>
    </dgm:pt>
    <dgm:pt modelId="{298B0BBE-AFDF-4250-883F-42A5C8B5DAD9}" type="parTrans" cxnId="{C5113547-0F4E-4025-985B-B8907303CB8A}">
      <dgm:prSet/>
      <dgm:spPr/>
      <dgm:t>
        <a:bodyPr/>
        <a:lstStyle/>
        <a:p>
          <a:endParaRPr lang="en-US"/>
        </a:p>
      </dgm:t>
    </dgm:pt>
    <dgm:pt modelId="{DF1EF8B2-6CFA-4EFE-B2C8-102321735F85}" type="sibTrans" cxnId="{C5113547-0F4E-4025-985B-B8907303CB8A}">
      <dgm:prSet/>
      <dgm:spPr/>
      <dgm:t>
        <a:bodyPr/>
        <a:lstStyle/>
        <a:p>
          <a:endParaRPr lang="en-US"/>
        </a:p>
      </dgm:t>
    </dgm:pt>
    <dgm:pt modelId="{B0EA4B72-A710-441D-B01F-10B818DBD547}">
      <dgm:prSet phldrT="[Text]"/>
      <dgm:spPr/>
      <dgm:t>
        <a:bodyPr/>
        <a:lstStyle/>
        <a:p>
          <a:r>
            <a:rPr lang="lt-LT" dirty="0"/>
            <a:t>Šilutė</a:t>
          </a:r>
        </a:p>
        <a:p>
          <a:r>
            <a:rPr lang="lt-LT" dirty="0">
              <a:solidFill>
                <a:srgbClr val="24884C"/>
              </a:solidFill>
            </a:rPr>
            <a:t>7</a:t>
          </a:r>
          <a:r>
            <a:rPr lang="lt-LT" dirty="0"/>
            <a:t>(6)</a:t>
          </a:r>
          <a:endParaRPr lang="en-US" dirty="0"/>
        </a:p>
      </dgm:t>
    </dgm:pt>
    <dgm:pt modelId="{47A633E4-DA69-4D3E-BCB3-C1C5E95753B1}" type="parTrans" cxnId="{D1BD0D41-90BE-4C1C-9078-23CD9DDFEC57}">
      <dgm:prSet/>
      <dgm:spPr/>
      <dgm:t>
        <a:bodyPr/>
        <a:lstStyle/>
        <a:p>
          <a:endParaRPr lang="en-US"/>
        </a:p>
      </dgm:t>
    </dgm:pt>
    <dgm:pt modelId="{51A9EBF7-E929-439B-8DB1-A275F93CAAB8}" type="sibTrans" cxnId="{D1BD0D41-90BE-4C1C-9078-23CD9DDFEC57}">
      <dgm:prSet/>
      <dgm:spPr/>
      <dgm:t>
        <a:bodyPr/>
        <a:lstStyle/>
        <a:p>
          <a:endParaRPr lang="en-US"/>
        </a:p>
      </dgm:t>
    </dgm:pt>
    <dgm:pt modelId="{29F94CDF-2041-4E85-BDAD-FBDB21B53CCC}" type="pres">
      <dgm:prSet presAssocID="{0B17CD6E-F297-4818-8D88-CD3A76CE8C7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5F16307-F139-4D0E-A474-595948047A16}" type="pres">
      <dgm:prSet presAssocID="{4A6A0851-DE67-4805-91AC-BACD513566D2}" presName="centerShape" presStyleLbl="node0" presStyleIdx="0" presStyleCnt="1"/>
      <dgm:spPr/>
    </dgm:pt>
    <dgm:pt modelId="{82792030-57D0-4421-9794-01539140793A}" type="pres">
      <dgm:prSet presAssocID="{0285A386-F90B-45F7-9DF9-870F3EE51097}" presName="node" presStyleLbl="node1" presStyleIdx="0" presStyleCnt="6" custRadScaleRad="101638">
        <dgm:presLayoutVars>
          <dgm:bulletEnabled val="1"/>
        </dgm:presLayoutVars>
      </dgm:prSet>
      <dgm:spPr/>
    </dgm:pt>
    <dgm:pt modelId="{9E7B5199-2D66-4AED-A580-76AC0A6A33FD}" type="pres">
      <dgm:prSet presAssocID="{0285A386-F90B-45F7-9DF9-870F3EE51097}" presName="dummy" presStyleCnt="0"/>
      <dgm:spPr/>
    </dgm:pt>
    <dgm:pt modelId="{8F6717CB-F4F8-40BF-82A8-3A6471B42AA2}" type="pres">
      <dgm:prSet presAssocID="{F0384D00-79B1-4A2F-AB87-ADA30C693040}" presName="sibTrans" presStyleLbl="sibTrans2D1" presStyleIdx="0" presStyleCnt="6"/>
      <dgm:spPr/>
    </dgm:pt>
    <dgm:pt modelId="{5BBE973F-18C9-4B83-9727-C189CA2B5AF5}" type="pres">
      <dgm:prSet presAssocID="{8536D20C-A3A5-4CDC-BAAB-39E76F817F3F}" presName="node" presStyleLbl="node1" presStyleIdx="1" presStyleCnt="6">
        <dgm:presLayoutVars>
          <dgm:bulletEnabled val="1"/>
        </dgm:presLayoutVars>
      </dgm:prSet>
      <dgm:spPr/>
    </dgm:pt>
    <dgm:pt modelId="{9881D938-590A-4A09-AD81-FB7379273BC8}" type="pres">
      <dgm:prSet presAssocID="{8536D20C-A3A5-4CDC-BAAB-39E76F817F3F}" presName="dummy" presStyleCnt="0"/>
      <dgm:spPr/>
    </dgm:pt>
    <dgm:pt modelId="{4C346907-5225-4EDE-812D-FC75290DF609}" type="pres">
      <dgm:prSet presAssocID="{DF1EF8B2-6CFA-4EFE-B2C8-102321735F85}" presName="sibTrans" presStyleLbl="sibTrans2D1" presStyleIdx="1" presStyleCnt="6"/>
      <dgm:spPr/>
    </dgm:pt>
    <dgm:pt modelId="{8A469932-E026-45B2-8487-CAC1B12EB254}" type="pres">
      <dgm:prSet presAssocID="{B0EA4B72-A710-441D-B01F-10B818DBD547}" presName="node" presStyleLbl="node1" presStyleIdx="2" presStyleCnt="6">
        <dgm:presLayoutVars>
          <dgm:bulletEnabled val="1"/>
        </dgm:presLayoutVars>
      </dgm:prSet>
      <dgm:spPr/>
    </dgm:pt>
    <dgm:pt modelId="{BA4D87E3-0DD3-4933-B6D8-15F70371F1FE}" type="pres">
      <dgm:prSet presAssocID="{B0EA4B72-A710-441D-B01F-10B818DBD547}" presName="dummy" presStyleCnt="0"/>
      <dgm:spPr/>
    </dgm:pt>
    <dgm:pt modelId="{A677A663-6D78-4447-A31B-1CD30CF8116F}" type="pres">
      <dgm:prSet presAssocID="{51A9EBF7-E929-439B-8DB1-A275F93CAAB8}" presName="sibTrans" presStyleLbl="sibTrans2D1" presStyleIdx="2" presStyleCnt="6"/>
      <dgm:spPr/>
    </dgm:pt>
    <dgm:pt modelId="{4FE590B4-B20B-4E16-9E76-59C85293DD6B}" type="pres">
      <dgm:prSet presAssocID="{9D6EDE62-2399-4DC5-B036-A292D9878884}" presName="node" presStyleLbl="node1" presStyleIdx="3" presStyleCnt="6" custRadScaleRad="99193" custRadScaleInc="-3527">
        <dgm:presLayoutVars>
          <dgm:bulletEnabled val="1"/>
        </dgm:presLayoutVars>
      </dgm:prSet>
      <dgm:spPr/>
    </dgm:pt>
    <dgm:pt modelId="{A1CBEA81-2941-4584-83F4-C3EC2A3C62FC}" type="pres">
      <dgm:prSet presAssocID="{9D6EDE62-2399-4DC5-B036-A292D9878884}" presName="dummy" presStyleCnt="0"/>
      <dgm:spPr/>
    </dgm:pt>
    <dgm:pt modelId="{FA48EEBB-16FB-489B-8947-1138692CD19A}" type="pres">
      <dgm:prSet presAssocID="{AE4B4913-0AB8-43C0-920B-E20D608C8B91}" presName="sibTrans" presStyleLbl="sibTrans2D1" presStyleIdx="3" presStyleCnt="6"/>
      <dgm:spPr/>
    </dgm:pt>
    <dgm:pt modelId="{0EF72DB5-8F6C-44FA-8A2E-DABFD25FE716}" type="pres">
      <dgm:prSet presAssocID="{6812CA15-2F5D-42D5-80DF-FD6AED9D024A}" presName="node" presStyleLbl="node1" presStyleIdx="4" presStyleCnt="6">
        <dgm:presLayoutVars>
          <dgm:bulletEnabled val="1"/>
        </dgm:presLayoutVars>
      </dgm:prSet>
      <dgm:spPr/>
    </dgm:pt>
    <dgm:pt modelId="{61F0C290-F2B5-4457-A721-BF9009AFCBEA}" type="pres">
      <dgm:prSet presAssocID="{6812CA15-2F5D-42D5-80DF-FD6AED9D024A}" presName="dummy" presStyleCnt="0"/>
      <dgm:spPr/>
    </dgm:pt>
    <dgm:pt modelId="{9562B3A3-BA1B-4B37-9F98-66C069265E55}" type="pres">
      <dgm:prSet presAssocID="{769ACA54-B961-4AAB-8530-0D8F8B4DFACF}" presName="sibTrans" presStyleLbl="sibTrans2D1" presStyleIdx="4" presStyleCnt="6"/>
      <dgm:spPr/>
    </dgm:pt>
    <dgm:pt modelId="{AB31DA51-4A73-4458-BDDB-9EE3D538972D}" type="pres">
      <dgm:prSet presAssocID="{8F962297-29F2-4FAE-8CFB-49CD181F2285}" presName="node" presStyleLbl="node1" presStyleIdx="5" presStyleCnt="6">
        <dgm:presLayoutVars>
          <dgm:bulletEnabled val="1"/>
        </dgm:presLayoutVars>
      </dgm:prSet>
      <dgm:spPr/>
    </dgm:pt>
    <dgm:pt modelId="{6F81155A-6C81-4888-8537-11FBBD231390}" type="pres">
      <dgm:prSet presAssocID="{8F962297-29F2-4FAE-8CFB-49CD181F2285}" presName="dummy" presStyleCnt="0"/>
      <dgm:spPr/>
    </dgm:pt>
    <dgm:pt modelId="{740CF14D-297C-4A92-8116-DEAC9728A163}" type="pres">
      <dgm:prSet presAssocID="{6909AEED-1005-4584-8037-C25CF5C46BB9}" presName="sibTrans" presStyleLbl="sibTrans2D1" presStyleIdx="5" presStyleCnt="6"/>
      <dgm:spPr/>
    </dgm:pt>
  </dgm:ptLst>
  <dgm:cxnLst>
    <dgm:cxn modelId="{9FD7FF04-3F41-4F70-9EEB-95459D6F22A5}" type="presOf" srcId="{8F962297-29F2-4FAE-8CFB-49CD181F2285}" destId="{AB31DA51-4A73-4458-BDDB-9EE3D538972D}" srcOrd="0" destOrd="0" presId="urn:microsoft.com/office/officeart/2005/8/layout/radial6"/>
    <dgm:cxn modelId="{575BEA05-D8C5-480E-B93B-7F64AAB02837}" srcId="{4A6A0851-DE67-4805-91AC-BACD513566D2}" destId="{8F962297-29F2-4FAE-8CFB-49CD181F2285}" srcOrd="5" destOrd="0" parTransId="{445D1E0F-254A-412F-9D38-5CC01DE5F099}" sibTransId="{6909AEED-1005-4584-8037-C25CF5C46BB9}"/>
    <dgm:cxn modelId="{05670108-0642-4BFB-B220-FDA92FCCC924}" type="presOf" srcId="{AE4B4913-0AB8-43C0-920B-E20D608C8B91}" destId="{FA48EEBB-16FB-489B-8947-1138692CD19A}" srcOrd="0" destOrd="0" presId="urn:microsoft.com/office/officeart/2005/8/layout/radial6"/>
    <dgm:cxn modelId="{CDC4E512-6F46-4066-B118-F91B84198001}" type="presOf" srcId="{769ACA54-B961-4AAB-8530-0D8F8B4DFACF}" destId="{9562B3A3-BA1B-4B37-9F98-66C069265E55}" srcOrd="0" destOrd="0" presId="urn:microsoft.com/office/officeart/2005/8/layout/radial6"/>
    <dgm:cxn modelId="{5FEABD35-5EDE-49AD-89FB-DC2ED6EA5C35}" type="presOf" srcId="{4A6A0851-DE67-4805-91AC-BACD513566D2}" destId="{95F16307-F139-4D0E-A474-595948047A16}" srcOrd="0" destOrd="0" presId="urn:microsoft.com/office/officeart/2005/8/layout/radial6"/>
    <dgm:cxn modelId="{443FFD3C-CEAC-4491-9706-97F3EA3A8948}" type="presOf" srcId="{51A9EBF7-E929-439B-8DB1-A275F93CAAB8}" destId="{A677A663-6D78-4447-A31B-1CD30CF8116F}" srcOrd="0" destOrd="0" presId="urn:microsoft.com/office/officeart/2005/8/layout/radial6"/>
    <dgm:cxn modelId="{D1BD0D41-90BE-4C1C-9078-23CD9DDFEC57}" srcId="{4A6A0851-DE67-4805-91AC-BACD513566D2}" destId="{B0EA4B72-A710-441D-B01F-10B818DBD547}" srcOrd="2" destOrd="0" parTransId="{47A633E4-DA69-4D3E-BCB3-C1C5E95753B1}" sibTransId="{51A9EBF7-E929-439B-8DB1-A275F93CAAB8}"/>
    <dgm:cxn modelId="{C5113547-0F4E-4025-985B-B8907303CB8A}" srcId="{4A6A0851-DE67-4805-91AC-BACD513566D2}" destId="{8536D20C-A3A5-4CDC-BAAB-39E76F817F3F}" srcOrd="1" destOrd="0" parTransId="{298B0BBE-AFDF-4250-883F-42A5C8B5DAD9}" sibTransId="{DF1EF8B2-6CFA-4EFE-B2C8-102321735F85}"/>
    <dgm:cxn modelId="{C7010548-EACA-4215-8AB8-EA9DE3A04B49}" type="presOf" srcId="{0285A386-F90B-45F7-9DF9-870F3EE51097}" destId="{82792030-57D0-4421-9794-01539140793A}" srcOrd="0" destOrd="0" presId="urn:microsoft.com/office/officeart/2005/8/layout/radial6"/>
    <dgm:cxn modelId="{AFA8704A-8854-4955-9CE1-FE2D6B44F812}" type="presOf" srcId="{B0EA4B72-A710-441D-B01F-10B818DBD547}" destId="{8A469932-E026-45B2-8487-CAC1B12EB254}" srcOrd="0" destOrd="0" presId="urn:microsoft.com/office/officeart/2005/8/layout/radial6"/>
    <dgm:cxn modelId="{07664D75-E14C-4F0F-B382-CB60B8A54AC7}" type="presOf" srcId="{DF1EF8B2-6CFA-4EFE-B2C8-102321735F85}" destId="{4C346907-5225-4EDE-812D-FC75290DF609}" srcOrd="0" destOrd="0" presId="urn:microsoft.com/office/officeart/2005/8/layout/radial6"/>
    <dgm:cxn modelId="{7492F855-D632-45A0-B028-64DDDE7DBC92}" type="presOf" srcId="{0B17CD6E-F297-4818-8D88-CD3A76CE8C77}" destId="{29F94CDF-2041-4E85-BDAD-FBDB21B53CCC}" srcOrd="0" destOrd="0" presId="urn:microsoft.com/office/officeart/2005/8/layout/radial6"/>
    <dgm:cxn modelId="{34943D78-5612-4AC0-9835-84397EFCF135}" type="presOf" srcId="{8536D20C-A3A5-4CDC-BAAB-39E76F817F3F}" destId="{5BBE973F-18C9-4B83-9727-C189CA2B5AF5}" srcOrd="0" destOrd="0" presId="urn:microsoft.com/office/officeart/2005/8/layout/radial6"/>
    <dgm:cxn modelId="{EB6E8C81-BDEC-4A4B-A7BF-A042C7ECE17B}" srcId="{4A6A0851-DE67-4805-91AC-BACD513566D2}" destId="{0285A386-F90B-45F7-9DF9-870F3EE51097}" srcOrd="0" destOrd="0" parTransId="{CEA0765E-6F76-4B4A-A51E-241403BEC56B}" sibTransId="{F0384D00-79B1-4A2F-AB87-ADA30C693040}"/>
    <dgm:cxn modelId="{5E83DBA2-5480-4344-B83C-0BBB32BD6C40}" type="presOf" srcId="{F0384D00-79B1-4A2F-AB87-ADA30C693040}" destId="{8F6717CB-F4F8-40BF-82A8-3A6471B42AA2}" srcOrd="0" destOrd="0" presId="urn:microsoft.com/office/officeart/2005/8/layout/radial6"/>
    <dgm:cxn modelId="{448B7FC0-0445-4CC5-87E0-03F1F073FF5B}" srcId="{4A6A0851-DE67-4805-91AC-BACD513566D2}" destId="{9D6EDE62-2399-4DC5-B036-A292D9878884}" srcOrd="3" destOrd="0" parTransId="{28F6B641-53FB-4A4C-B674-B490192775C5}" sibTransId="{AE4B4913-0AB8-43C0-920B-E20D608C8B91}"/>
    <dgm:cxn modelId="{4FE989CE-7886-49D0-B812-2D2EACCB1DE5}" type="presOf" srcId="{9D6EDE62-2399-4DC5-B036-A292D9878884}" destId="{4FE590B4-B20B-4E16-9E76-59C85293DD6B}" srcOrd="0" destOrd="0" presId="urn:microsoft.com/office/officeart/2005/8/layout/radial6"/>
    <dgm:cxn modelId="{C847EAD8-6190-4A02-985C-414959B78B34}" type="presOf" srcId="{6909AEED-1005-4584-8037-C25CF5C46BB9}" destId="{740CF14D-297C-4A92-8116-DEAC9728A163}" srcOrd="0" destOrd="0" presId="urn:microsoft.com/office/officeart/2005/8/layout/radial6"/>
    <dgm:cxn modelId="{9C6238E5-C56A-4063-9CC0-B9BE6ED3A57E}" srcId="{4A6A0851-DE67-4805-91AC-BACD513566D2}" destId="{6812CA15-2F5D-42D5-80DF-FD6AED9D024A}" srcOrd="4" destOrd="0" parTransId="{9560FE7C-43AC-4802-9B1D-D720CF048EA1}" sibTransId="{769ACA54-B961-4AAB-8530-0D8F8B4DFACF}"/>
    <dgm:cxn modelId="{38A39FE6-F901-4E22-A919-57D743B50E37}" srcId="{0B17CD6E-F297-4818-8D88-CD3A76CE8C77}" destId="{4A6A0851-DE67-4805-91AC-BACD513566D2}" srcOrd="0" destOrd="0" parTransId="{5BB233AE-2233-4C45-B87B-D19011B4B3F9}" sibTransId="{BA09C3D6-F17D-4991-98AD-EB22C72EEA05}"/>
    <dgm:cxn modelId="{1843C3F2-3314-4C3E-9A1D-C672A5B8BFB8}" type="presOf" srcId="{6812CA15-2F5D-42D5-80DF-FD6AED9D024A}" destId="{0EF72DB5-8F6C-44FA-8A2E-DABFD25FE716}" srcOrd="0" destOrd="0" presId="urn:microsoft.com/office/officeart/2005/8/layout/radial6"/>
    <dgm:cxn modelId="{74612167-0B81-4A70-9715-2C75BA1232B9}" type="presParOf" srcId="{29F94CDF-2041-4E85-BDAD-FBDB21B53CCC}" destId="{95F16307-F139-4D0E-A474-595948047A16}" srcOrd="0" destOrd="0" presId="urn:microsoft.com/office/officeart/2005/8/layout/radial6"/>
    <dgm:cxn modelId="{49D0314F-9113-4DEE-8ED7-CD6939AA62B5}" type="presParOf" srcId="{29F94CDF-2041-4E85-BDAD-FBDB21B53CCC}" destId="{82792030-57D0-4421-9794-01539140793A}" srcOrd="1" destOrd="0" presId="urn:microsoft.com/office/officeart/2005/8/layout/radial6"/>
    <dgm:cxn modelId="{478ADE8E-C636-49A9-B05B-3698A804D2DC}" type="presParOf" srcId="{29F94CDF-2041-4E85-BDAD-FBDB21B53CCC}" destId="{9E7B5199-2D66-4AED-A580-76AC0A6A33FD}" srcOrd="2" destOrd="0" presId="urn:microsoft.com/office/officeart/2005/8/layout/radial6"/>
    <dgm:cxn modelId="{E2E8FAA7-CD4D-46B9-AB21-46847D19F266}" type="presParOf" srcId="{29F94CDF-2041-4E85-BDAD-FBDB21B53CCC}" destId="{8F6717CB-F4F8-40BF-82A8-3A6471B42AA2}" srcOrd="3" destOrd="0" presId="urn:microsoft.com/office/officeart/2005/8/layout/radial6"/>
    <dgm:cxn modelId="{492DA8C7-87B3-4353-8EB6-16D8FD25C270}" type="presParOf" srcId="{29F94CDF-2041-4E85-BDAD-FBDB21B53CCC}" destId="{5BBE973F-18C9-4B83-9727-C189CA2B5AF5}" srcOrd="4" destOrd="0" presId="urn:microsoft.com/office/officeart/2005/8/layout/radial6"/>
    <dgm:cxn modelId="{AE999B89-916C-45F6-8424-60B1F1E32DBB}" type="presParOf" srcId="{29F94CDF-2041-4E85-BDAD-FBDB21B53CCC}" destId="{9881D938-590A-4A09-AD81-FB7379273BC8}" srcOrd="5" destOrd="0" presId="urn:microsoft.com/office/officeart/2005/8/layout/radial6"/>
    <dgm:cxn modelId="{F8563AAA-C701-42A0-BD77-AB2716ACD707}" type="presParOf" srcId="{29F94CDF-2041-4E85-BDAD-FBDB21B53CCC}" destId="{4C346907-5225-4EDE-812D-FC75290DF609}" srcOrd="6" destOrd="0" presId="urn:microsoft.com/office/officeart/2005/8/layout/radial6"/>
    <dgm:cxn modelId="{C3407B1B-01A9-4DD6-9516-7400C30E712F}" type="presParOf" srcId="{29F94CDF-2041-4E85-BDAD-FBDB21B53CCC}" destId="{8A469932-E026-45B2-8487-CAC1B12EB254}" srcOrd="7" destOrd="0" presId="urn:microsoft.com/office/officeart/2005/8/layout/radial6"/>
    <dgm:cxn modelId="{E183F2F2-7D01-4492-9F0D-EAE41FCD7D4F}" type="presParOf" srcId="{29F94CDF-2041-4E85-BDAD-FBDB21B53CCC}" destId="{BA4D87E3-0DD3-4933-B6D8-15F70371F1FE}" srcOrd="8" destOrd="0" presId="urn:microsoft.com/office/officeart/2005/8/layout/radial6"/>
    <dgm:cxn modelId="{ABB60A59-8D9E-49E4-AD86-F8D5AD8C4567}" type="presParOf" srcId="{29F94CDF-2041-4E85-BDAD-FBDB21B53CCC}" destId="{A677A663-6D78-4447-A31B-1CD30CF8116F}" srcOrd="9" destOrd="0" presId="urn:microsoft.com/office/officeart/2005/8/layout/radial6"/>
    <dgm:cxn modelId="{8DAA8029-2569-4BDE-8F6E-AA3199355D77}" type="presParOf" srcId="{29F94CDF-2041-4E85-BDAD-FBDB21B53CCC}" destId="{4FE590B4-B20B-4E16-9E76-59C85293DD6B}" srcOrd="10" destOrd="0" presId="urn:microsoft.com/office/officeart/2005/8/layout/radial6"/>
    <dgm:cxn modelId="{25BC478E-1B60-412E-8585-F76CE7443DD7}" type="presParOf" srcId="{29F94CDF-2041-4E85-BDAD-FBDB21B53CCC}" destId="{A1CBEA81-2941-4584-83F4-C3EC2A3C62FC}" srcOrd="11" destOrd="0" presId="urn:microsoft.com/office/officeart/2005/8/layout/radial6"/>
    <dgm:cxn modelId="{C3272C3A-88AC-454E-9235-B3FF6CA8773A}" type="presParOf" srcId="{29F94CDF-2041-4E85-BDAD-FBDB21B53CCC}" destId="{FA48EEBB-16FB-489B-8947-1138692CD19A}" srcOrd="12" destOrd="0" presId="urn:microsoft.com/office/officeart/2005/8/layout/radial6"/>
    <dgm:cxn modelId="{089D6AFC-5394-4121-ADB4-ED1B8CFB4DBC}" type="presParOf" srcId="{29F94CDF-2041-4E85-BDAD-FBDB21B53CCC}" destId="{0EF72DB5-8F6C-44FA-8A2E-DABFD25FE716}" srcOrd="13" destOrd="0" presId="urn:microsoft.com/office/officeart/2005/8/layout/radial6"/>
    <dgm:cxn modelId="{F2AA38D7-9AF4-44B4-B446-0FFE2D83E928}" type="presParOf" srcId="{29F94CDF-2041-4E85-BDAD-FBDB21B53CCC}" destId="{61F0C290-F2B5-4457-A721-BF9009AFCBEA}" srcOrd="14" destOrd="0" presId="urn:microsoft.com/office/officeart/2005/8/layout/radial6"/>
    <dgm:cxn modelId="{2918FE3E-6202-4A02-BC33-AFC4EB56948F}" type="presParOf" srcId="{29F94CDF-2041-4E85-BDAD-FBDB21B53CCC}" destId="{9562B3A3-BA1B-4B37-9F98-66C069265E55}" srcOrd="15" destOrd="0" presId="urn:microsoft.com/office/officeart/2005/8/layout/radial6"/>
    <dgm:cxn modelId="{D4C974C1-7A47-4700-B9FC-98AC0031F9D0}" type="presParOf" srcId="{29F94CDF-2041-4E85-BDAD-FBDB21B53CCC}" destId="{AB31DA51-4A73-4458-BDDB-9EE3D538972D}" srcOrd="16" destOrd="0" presId="urn:microsoft.com/office/officeart/2005/8/layout/radial6"/>
    <dgm:cxn modelId="{253340C0-2A59-4401-BB51-B2ABC0D58720}" type="presParOf" srcId="{29F94CDF-2041-4E85-BDAD-FBDB21B53CCC}" destId="{6F81155A-6C81-4888-8537-11FBBD231390}" srcOrd="17" destOrd="0" presId="urn:microsoft.com/office/officeart/2005/8/layout/radial6"/>
    <dgm:cxn modelId="{5C8298DE-F824-4AC0-B170-63C3EA518FBF}" type="presParOf" srcId="{29F94CDF-2041-4E85-BDAD-FBDB21B53CCC}" destId="{740CF14D-297C-4A92-8116-DEAC9728A163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17CD6E-F297-4818-8D88-CD3A76CE8C77}" type="doc">
      <dgm:prSet loTypeId="urn:microsoft.com/office/officeart/2005/8/layout/radial6" loCatId="relationship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A6A0851-DE67-4805-91AC-BACD513566D2}">
      <dgm:prSet phldrT="[Text]"/>
      <dgm:spPr/>
      <dgm:t>
        <a:bodyPr/>
        <a:lstStyle/>
        <a:p>
          <a:r>
            <a:rPr lang="lt-LT" dirty="0"/>
            <a:t>Alytaus</a:t>
          </a:r>
        </a:p>
        <a:p>
          <a:r>
            <a:rPr lang="lt-LT" dirty="0"/>
            <a:t>Regionas</a:t>
          </a:r>
        </a:p>
        <a:p>
          <a:r>
            <a:rPr lang="lt-LT" dirty="0">
              <a:solidFill>
                <a:srgbClr val="FF0000"/>
              </a:solidFill>
            </a:rPr>
            <a:t>23</a:t>
          </a:r>
          <a:r>
            <a:rPr lang="en-US" dirty="0">
              <a:solidFill>
                <a:srgbClr val="FF0000"/>
              </a:solidFill>
            </a:rPr>
            <a:t>(</a:t>
          </a:r>
          <a:r>
            <a:rPr lang="lt-LT" dirty="0">
              <a:solidFill>
                <a:srgbClr val="FF0000"/>
              </a:solidFill>
            </a:rPr>
            <a:t>23</a:t>
          </a:r>
          <a:r>
            <a:rPr lang="en-US" dirty="0">
              <a:solidFill>
                <a:srgbClr val="FF0000"/>
              </a:solidFill>
            </a:rPr>
            <a:t>)</a:t>
          </a:r>
        </a:p>
      </dgm:t>
    </dgm:pt>
    <dgm:pt modelId="{5BB233AE-2233-4C45-B87B-D19011B4B3F9}" type="parTrans" cxnId="{38A39FE6-F901-4E22-A919-57D743B50E37}">
      <dgm:prSet/>
      <dgm:spPr/>
      <dgm:t>
        <a:bodyPr/>
        <a:lstStyle/>
        <a:p>
          <a:endParaRPr lang="en-US"/>
        </a:p>
      </dgm:t>
    </dgm:pt>
    <dgm:pt modelId="{BA09C3D6-F17D-4991-98AD-EB22C72EEA05}" type="sibTrans" cxnId="{38A39FE6-F901-4E22-A919-57D743B50E37}">
      <dgm:prSet/>
      <dgm:spPr/>
      <dgm:t>
        <a:bodyPr/>
        <a:lstStyle/>
        <a:p>
          <a:endParaRPr lang="en-US"/>
        </a:p>
      </dgm:t>
    </dgm:pt>
    <dgm:pt modelId="{0285A386-F90B-45F7-9DF9-870F3EE51097}">
      <dgm:prSet phldrT="[Text]"/>
      <dgm:spPr/>
      <dgm:t>
        <a:bodyPr/>
        <a:lstStyle/>
        <a:p>
          <a:r>
            <a:rPr lang="lt-LT" dirty="0"/>
            <a:t>Alytus</a:t>
          </a:r>
        </a:p>
        <a:p>
          <a:r>
            <a:rPr lang="lt-LT" dirty="0"/>
            <a:t>14(21)</a:t>
          </a:r>
          <a:endParaRPr lang="en-US" dirty="0"/>
        </a:p>
      </dgm:t>
    </dgm:pt>
    <dgm:pt modelId="{CEA0765E-6F76-4B4A-A51E-241403BEC56B}" type="parTrans" cxnId="{EB6E8C81-BDEC-4A4B-A7BF-A042C7ECE17B}">
      <dgm:prSet/>
      <dgm:spPr/>
      <dgm:t>
        <a:bodyPr/>
        <a:lstStyle/>
        <a:p>
          <a:endParaRPr lang="en-US"/>
        </a:p>
      </dgm:t>
    </dgm:pt>
    <dgm:pt modelId="{F0384D00-79B1-4A2F-AB87-ADA30C693040}" type="sibTrans" cxnId="{EB6E8C81-BDEC-4A4B-A7BF-A042C7ECE17B}">
      <dgm:prSet/>
      <dgm:spPr/>
      <dgm:t>
        <a:bodyPr/>
        <a:lstStyle/>
        <a:p>
          <a:endParaRPr lang="en-US"/>
        </a:p>
      </dgm:t>
    </dgm:pt>
    <dgm:pt modelId="{9D6EDE62-2399-4DC5-B036-A292D9878884}">
      <dgm:prSet phldrT="[Text]"/>
      <dgm:spPr/>
      <dgm:t>
        <a:bodyPr/>
        <a:lstStyle/>
        <a:p>
          <a:r>
            <a:rPr lang="lt-LT" dirty="0"/>
            <a:t>Varėna</a:t>
          </a:r>
        </a:p>
        <a:p>
          <a:r>
            <a:rPr lang="lt-LT" dirty="0"/>
            <a:t>3(3)</a:t>
          </a:r>
          <a:endParaRPr lang="en-US" dirty="0"/>
        </a:p>
      </dgm:t>
    </dgm:pt>
    <dgm:pt modelId="{28F6B641-53FB-4A4C-B674-B490192775C5}" type="parTrans" cxnId="{448B7FC0-0445-4CC5-87E0-03F1F073FF5B}">
      <dgm:prSet/>
      <dgm:spPr/>
      <dgm:t>
        <a:bodyPr/>
        <a:lstStyle/>
        <a:p>
          <a:endParaRPr lang="en-US"/>
        </a:p>
      </dgm:t>
    </dgm:pt>
    <dgm:pt modelId="{AE4B4913-0AB8-43C0-920B-E20D608C8B91}" type="sibTrans" cxnId="{448B7FC0-0445-4CC5-87E0-03F1F073FF5B}">
      <dgm:prSet/>
      <dgm:spPr/>
      <dgm:t>
        <a:bodyPr/>
        <a:lstStyle/>
        <a:p>
          <a:endParaRPr lang="en-US"/>
        </a:p>
      </dgm:t>
    </dgm:pt>
    <dgm:pt modelId="{8536D20C-A3A5-4CDC-BAAB-39E76F817F3F}">
      <dgm:prSet/>
      <dgm:spPr/>
      <dgm:t>
        <a:bodyPr/>
        <a:lstStyle/>
        <a:p>
          <a:r>
            <a:rPr lang="lt-LT" dirty="0"/>
            <a:t>Druskininkai</a:t>
          </a:r>
        </a:p>
        <a:p>
          <a:r>
            <a:rPr lang="lt-LT" dirty="0"/>
            <a:t>3(3)</a:t>
          </a:r>
          <a:endParaRPr lang="en-US" dirty="0"/>
        </a:p>
      </dgm:t>
    </dgm:pt>
    <dgm:pt modelId="{298B0BBE-AFDF-4250-883F-42A5C8B5DAD9}" type="parTrans" cxnId="{C5113547-0F4E-4025-985B-B8907303CB8A}">
      <dgm:prSet/>
      <dgm:spPr/>
      <dgm:t>
        <a:bodyPr/>
        <a:lstStyle/>
        <a:p>
          <a:endParaRPr lang="en-US"/>
        </a:p>
      </dgm:t>
    </dgm:pt>
    <dgm:pt modelId="{DF1EF8B2-6CFA-4EFE-B2C8-102321735F85}" type="sibTrans" cxnId="{C5113547-0F4E-4025-985B-B8907303CB8A}">
      <dgm:prSet/>
      <dgm:spPr/>
      <dgm:t>
        <a:bodyPr/>
        <a:lstStyle/>
        <a:p>
          <a:endParaRPr lang="en-US"/>
        </a:p>
      </dgm:t>
    </dgm:pt>
    <dgm:pt modelId="{B0EA4B72-A710-441D-B01F-10B818DBD547}">
      <dgm:prSet phldrT="[Text]"/>
      <dgm:spPr/>
      <dgm:t>
        <a:bodyPr/>
        <a:lstStyle/>
        <a:p>
          <a:r>
            <a:rPr lang="lt-LT" dirty="0"/>
            <a:t>Lazdijai</a:t>
          </a:r>
        </a:p>
        <a:p>
          <a:r>
            <a:rPr lang="lt-LT" dirty="0"/>
            <a:t>3(3)</a:t>
          </a:r>
          <a:endParaRPr lang="en-US" dirty="0"/>
        </a:p>
      </dgm:t>
    </dgm:pt>
    <dgm:pt modelId="{47A633E4-DA69-4D3E-BCB3-C1C5E95753B1}" type="parTrans" cxnId="{D1BD0D41-90BE-4C1C-9078-23CD9DDFEC57}">
      <dgm:prSet/>
      <dgm:spPr/>
      <dgm:t>
        <a:bodyPr/>
        <a:lstStyle/>
        <a:p>
          <a:endParaRPr lang="en-US"/>
        </a:p>
      </dgm:t>
    </dgm:pt>
    <dgm:pt modelId="{51A9EBF7-E929-439B-8DB1-A275F93CAAB8}" type="sibTrans" cxnId="{D1BD0D41-90BE-4C1C-9078-23CD9DDFEC57}">
      <dgm:prSet/>
      <dgm:spPr/>
      <dgm:t>
        <a:bodyPr/>
        <a:lstStyle/>
        <a:p>
          <a:endParaRPr lang="en-US"/>
        </a:p>
      </dgm:t>
    </dgm:pt>
    <dgm:pt modelId="{29F94CDF-2041-4E85-BDAD-FBDB21B53CCC}" type="pres">
      <dgm:prSet presAssocID="{0B17CD6E-F297-4818-8D88-CD3A76CE8C7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5F16307-F139-4D0E-A474-595948047A16}" type="pres">
      <dgm:prSet presAssocID="{4A6A0851-DE67-4805-91AC-BACD513566D2}" presName="centerShape" presStyleLbl="node0" presStyleIdx="0" presStyleCnt="1"/>
      <dgm:spPr/>
    </dgm:pt>
    <dgm:pt modelId="{82792030-57D0-4421-9794-01539140793A}" type="pres">
      <dgm:prSet presAssocID="{0285A386-F90B-45F7-9DF9-870F3EE51097}" presName="node" presStyleLbl="node1" presStyleIdx="0" presStyleCnt="4" custRadScaleRad="101638">
        <dgm:presLayoutVars>
          <dgm:bulletEnabled val="1"/>
        </dgm:presLayoutVars>
      </dgm:prSet>
      <dgm:spPr/>
    </dgm:pt>
    <dgm:pt modelId="{9E7B5199-2D66-4AED-A580-76AC0A6A33FD}" type="pres">
      <dgm:prSet presAssocID="{0285A386-F90B-45F7-9DF9-870F3EE51097}" presName="dummy" presStyleCnt="0"/>
      <dgm:spPr/>
    </dgm:pt>
    <dgm:pt modelId="{8F6717CB-F4F8-40BF-82A8-3A6471B42AA2}" type="pres">
      <dgm:prSet presAssocID="{F0384D00-79B1-4A2F-AB87-ADA30C693040}" presName="sibTrans" presStyleLbl="sibTrans2D1" presStyleIdx="0" presStyleCnt="4"/>
      <dgm:spPr/>
    </dgm:pt>
    <dgm:pt modelId="{5BBE973F-18C9-4B83-9727-C189CA2B5AF5}" type="pres">
      <dgm:prSet presAssocID="{8536D20C-A3A5-4CDC-BAAB-39E76F817F3F}" presName="node" presStyleLbl="node1" presStyleIdx="1" presStyleCnt="4">
        <dgm:presLayoutVars>
          <dgm:bulletEnabled val="1"/>
        </dgm:presLayoutVars>
      </dgm:prSet>
      <dgm:spPr/>
    </dgm:pt>
    <dgm:pt modelId="{9881D938-590A-4A09-AD81-FB7379273BC8}" type="pres">
      <dgm:prSet presAssocID="{8536D20C-A3A5-4CDC-BAAB-39E76F817F3F}" presName="dummy" presStyleCnt="0"/>
      <dgm:spPr/>
    </dgm:pt>
    <dgm:pt modelId="{4C346907-5225-4EDE-812D-FC75290DF609}" type="pres">
      <dgm:prSet presAssocID="{DF1EF8B2-6CFA-4EFE-B2C8-102321735F85}" presName="sibTrans" presStyleLbl="sibTrans2D1" presStyleIdx="1" presStyleCnt="4"/>
      <dgm:spPr/>
    </dgm:pt>
    <dgm:pt modelId="{8A469932-E026-45B2-8487-CAC1B12EB254}" type="pres">
      <dgm:prSet presAssocID="{B0EA4B72-A710-441D-B01F-10B818DBD547}" presName="node" presStyleLbl="node1" presStyleIdx="2" presStyleCnt="4">
        <dgm:presLayoutVars>
          <dgm:bulletEnabled val="1"/>
        </dgm:presLayoutVars>
      </dgm:prSet>
      <dgm:spPr/>
    </dgm:pt>
    <dgm:pt modelId="{BA4D87E3-0DD3-4933-B6D8-15F70371F1FE}" type="pres">
      <dgm:prSet presAssocID="{B0EA4B72-A710-441D-B01F-10B818DBD547}" presName="dummy" presStyleCnt="0"/>
      <dgm:spPr/>
    </dgm:pt>
    <dgm:pt modelId="{A677A663-6D78-4447-A31B-1CD30CF8116F}" type="pres">
      <dgm:prSet presAssocID="{51A9EBF7-E929-439B-8DB1-A275F93CAAB8}" presName="sibTrans" presStyleLbl="sibTrans2D1" presStyleIdx="2" presStyleCnt="4"/>
      <dgm:spPr/>
    </dgm:pt>
    <dgm:pt modelId="{4FE590B4-B20B-4E16-9E76-59C85293DD6B}" type="pres">
      <dgm:prSet presAssocID="{9D6EDE62-2399-4DC5-B036-A292D9878884}" presName="node" presStyleLbl="node1" presStyleIdx="3" presStyleCnt="4" custRadScaleRad="99193" custRadScaleInc="-3527">
        <dgm:presLayoutVars>
          <dgm:bulletEnabled val="1"/>
        </dgm:presLayoutVars>
      </dgm:prSet>
      <dgm:spPr/>
    </dgm:pt>
    <dgm:pt modelId="{A1CBEA81-2941-4584-83F4-C3EC2A3C62FC}" type="pres">
      <dgm:prSet presAssocID="{9D6EDE62-2399-4DC5-B036-A292D9878884}" presName="dummy" presStyleCnt="0"/>
      <dgm:spPr/>
    </dgm:pt>
    <dgm:pt modelId="{FA48EEBB-16FB-489B-8947-1138692CD19A}" type="pres">
      <dgm:prSet presAssocID="{AE4B4913-0AB8-43C0-920B-E20D608C8B91}" presName="sibTrans" presStyleLbl="sibTrans2D1" presStyleIdx="3" presStyleCnt="4"/>
      <dgm:spPr/>
    </dgm:pt>
  </dgm:ptLst>
  <dgm:cxnLst>
    <dgm:cxn modelId="{05670108-0642-4BFB-B220-FDA92FCCC924}" type="presOf" srcId="{AE4B4913-0AB8-43C0-920B-E20D608C8B91}" destId="{FA48EEBB-16FB-489B-8947-1138692CD19A}" srcOrd="0" destOrd="0" presId="urn:microsoft.com/office/officeart/2005/8/layout/radial6"/>
    <dgm:cxn modelId="{5FEABD35-5EDE-49AD-89FB-DC2ED6EA5C35}" type="presOf" srcId="{4A6A0851-DE67-4805-91AC-BACD513566D2}" destId="{95F16307-F139-4D0E-A474-595948047A16}" srcOrd="0" destOrd="0" presId="urn:microsoft.com/office/officeart/2005/8/layout/radial6"/>
    <dgm:cxn modelId="{443FFD3C-CEAC-4491-9706-97F3EA3A8948}" type="presOf" srcId="{51A9EBF7-E929-439B-8DB1-A275F93CAAB8}" destId="{A677A663-6D78-4447-A31B-1CD30CF8116F}" srcOrd="0" destOrd="0" presId="urn:microsoft.com/office/officeart/2005/8/layout/radial6"/>
    <dgm:cxn modelId="{D1BD0D41-90BE-4C1C-9078-23CD9DDFEC57}" srcId="{4A6A0851-DE67-4805-91AC-BACD513566D2}" destId="{B0EA4B72-A710-441D-B01F-10B818DBD547}" srcOrd="2" destOrd="0" parTransId="{47A633E4-DA69-4D3E-BCB3-C1C5E95753B1}" sibTransId="{51A9EBF7-E929-439B-8DB1-A275F93CAAB8}"/>
    <dgm:cxn modelId="{C5113547-0F4E-4025-985B-B8907303CB8A}" srcId="{4A6A0851-DE67-4805-91AC-BACD513566D2}" destId="{8536D20C-A3A5-4CDC-BAAB-39E76F817F3F}" srcOrd="1" destOrd="0" parTransId="{298B0BBE-AFDF-4250-883F-42A5C8B5DAD9}" sibTransId="{DF1EF8B2-6CFA-4EFE-B2C8-102321735F85}"/>
    <dgm:cxn modelId="{C7010548-EACA-4215-8AB8-EA9DE3A04B49}" type="presOf" srcId="{0285A386-F90B-45F7-9DF9-870F3EE51097}" destId="{82792030-57D0-4421-9794-01539140793A}" srcOrd="0" destOrd="0" presId="urn:microsoft.com/office/officeart/2005/8/layout/radial6"/>
    <dgm:cxn modelId="{AFA8704A-8854-4955-9CE1-FE2D6B44F812}" type="presOf" srcId="{B0EA4B72-A710-441D-B01F-10B818DBD547}" destId="{8A469932-E026-45B2-8487-CAC1B12EB254}" srcOrd="0" destOrd="0" presId="urn:microsoft.com/office/officeart/2005/8/layout/radial6"/>
    <dgm:cxn modelId="{07664D75-E14C-4F0F-B382-CB60B8A54AC7}" type="presOf" srcId="{DF1EF8B2-6CFA-4EFE-B2C8-102321735F85}" destId="{4C346907-5225-4EDE-812D-FC75290DF609}" srcOrd="0" destOrd="0" presId="urn:microsoft.com/office/officeart/2005/8/layout/radial6"/>
    <dgm:cxn modelId="{7492F855-D632-45A0-B028-64DDDE7DBC92}" type="presOf" srcId="{0B17CD6E-F297-4818-8D88-CD3A76CE8C77}" destId="{29F94CDF-2041-4E85-BDAD-FBDB21B53CCC}" srcOrd="0" destOrd="0" presId="urn:microsoft.com/office/officeart/2005/8/layout/radial6"/>
    <dgm:cxn modelId="{34943D78-5612-4AC0-9835-84397EFCF135}" type="presOf" srcId="{8536D20C-A3A5-4CDC-BAAB-39E76F817F3F}" destId="{5BBE973F-18C9-4B83-9727-C189CA2B5AF5}" srcOrd="0" destOrd="0" presId="urn:microsoft.com/office/officeart/2005/8/layout/radial6"/>
    <dgm:cxn modelId="{EB6E8C81-BDEC-4A4B-A7BF-A042C7ECE17B}" srcId="{4A6A0851-DE67-4805-91AC-BACD513566D2}" destId="{0285A386-F90B-45F7-9DF9-870F3EE51097}" srcOrd="0" destOrd="0" parTransId="{CEA0765E-6F76-4B4A-A51E-241403BEC56B}" sibTransId="{F0384D00-79B1-4A2F-AB87-ADA30C693040}"/>
    <dgm:cxn modelId="{5E83DBA2-5480-4344-B83C-0BBB32BD6C40}" type="presOf" srcId="{F0384D00-79B1-4A2F-AB87-ADA30C693040}" destId="{8F6717CB-F4F8-40BF-82A8-3A6471B42AA2}" srcOrd="0" destOrd="0" presId="urn:microsoft.com/office/officeart/2005/8/layout/radial6"/>
    <dgm:cxn modelId="{448B7FC0-0445-4CC5-87E0-03F1F073FF5B}" srcId="{4A6A0851-DE67-4805-91AC-BACD513566D2}" destId="{9D6EDE62-2399-4DC5-B036-A292D9878884}" srcOrd="3" destOrd="0" parTransId="{28F6B641-53FB-4A4C-B674-B490192775C5}" sibTransId="{AE4B4913-0AB8-43C0-920B-E20D608C8B91}"/>
    <dgm:cxn modelId="{4FE989CE-7886-49D0-B812-2D2EACCB1DE5}" type="presOf" srcId="{9D6EDE62-2399-4DC5-B036-A292D9878884}" destId="{4FE590B4-B20B-4E16-9E76-59C85293DD6B}" srcOrd="0" destOrd="0" presId="urn:microsoft.com/office/officeart/2005/8/layout/radial6"/>
    <dgm:cxn modelId="{38A39FE6-F901-4E22-A919-57D743B50E37}" srcId="{0B17CD6E-F297-4818-8D88-CD3A76CE8C77}" destId="{4A6A0851-DE67-4805-91AC-BACD513566D2}" srcOrd="0" destOrd="0" parTransId="{5BB233AE-2233-4C45-B87B-D19011B4B3F9}" sibTransId="{BA09C3D6-F17D-4991-98AD-EB22C72EEA05}"/>
    <dgm:cxn modelId="{74612167-0B81-4A70-9715-2C75BA1232B9}" type="presParOf" srcId="{29F94CDF-2041-4E85-BDAD-FBDB21B53CCC}" destId="{95F16307-F139-4D0E-A474-595948047A16}" srcOrd="0" destOrd="0" presId="urn:microsoft.com/office/officeart/2005/8/layout/radial6"/>
    <dgm:cxn modelId="{49D0314F-9113-4DEE-8ED7-CD6939AA62B5}" type="presParOf" srcId="{29F94CDF-2041-4E85-BDAD-FBDB21B53CCC}" destId="{82792030-57D0-4421-9794-01539140793A}" srcOrd="1" destOrd="0" presId="urn:microsoft.com/office/officeart/2005/8/layout/radial6"/>
    <dgm:cxn modelId="{478ADE8E-C636-49A9-B05B-3698A804D2DC}" type="presParOf" srcId="{29F94CDF-2041-4E85-BDAD-FBDB21B53CCC}" destId="{9E7B5199-2D66-4AED-A580-76AC0A6A33FD}" srcOrd="2" destOrd="0" presId="urn:microsoft.com/office/officeart/2005/8/layout/radial6"/>
    <dgm:cxn modelId="{E2E8FAA7-CD4D-46B9-AB21-46847D19F266}" type="presParOf" srcId="{29F94CDF-2041-4E85-BDAD-FBDB21B53CCC}" destId="{8F6717CB-F4F8-40BF-82A8-3A6471B42AA2}" srcOrd="3" destOrd="0" presId="urn:microsoft.com/office/officeart/2005/8/layout/radial6"/>
    <dgm:cxn modelId="{492DA8C7-87B3-4353-8EB6-16D8FD25C270}" type="presParOf" srcId="{29F94CDF-2041-4E85-BDAD-FBDB21B53CCC}" destId="{5BBE973F-18C9-4B83-9727-C189CA2B5AF5}" srcOrd="4" destOrd="0" presId="urn:microsoft.com/office/officeart/2005/8/layout/radial6"/>
    <dgm:cxn modelId="{AE999B89-916C-45F6-8424-60B1F1E32DBB}" type="presParOf" srcId="{29F94CDF-2041-4E85-BDAD-FBDB21B53CCC}" destId="{9881D938-590A-4A09-AD81-FB7379273BC8}" srcOrd="5" destOrd="0" presId="urn:microsoft.com/office/officeart/2005/8/layout/radial6"/>
    <dgm:cxn modelId="{F8563AAA-C701-42A0-BD77-AB2716ACD707}" type="presParOf" srcId="{29F94CDF-2041-4E85-BDAD-FBDB21B53CCC}" destId="{4C346907-5225-4EDE-812D-FC75290DF609}" srcOrd="6" destOrd="0" presId="urn:microsoft.com/office/officeart/2005/8/layout/radial6"/>
    <dgm:cxn modelId="{C3407B1B-01A9-4DD6-9516-7400C30E712F}" type="presParOf" srcId="{29F94CDF-2041-4E85-BDAD-FBDB21B53CCC}" destId="{8A469932-E026-45B2-8487-CAC1B12EB254}" srcOrd="7" destOrd="0" presId="urn:microsoft.com/office/officeart/2005/8/layout/radial6"/>
    <dgm:cxn modelId="{E183F2F2-7D01-4492-9F0D-EAE41FCD7D4F}" type="presParOf" srcId="{29F94CDF-2041-4E85-BDAD-FBDB21B53CCC}" destId="{BA4D87E3-0DD3-4933-B6D8-15F70371F1FE}" srcOrd="8" destOrd="0" presId="urn:microsoft.com/office/officeart/2005/8/layout/radial6"/>
    <dgm:cxn modelId="{ABB60A59-8D9E-49E4-AD86-F8D5AD8C4567}" type="presParOf" srcId="{29F94CDF-2041-4E85-BDAD-FBDB21B53CCC}" destId="{A677A663-6D78-4447-A31B-1CD30CF8116F}" srcOrd="9" destOrd="0" presId="urn:microsoft.com/office/officeart/2005/8/layout/radial6"/>
    <dgm:cxn modelId="{8DAA8029-2569-4BDE-8F6E-AA3199355D77}" type="presParOf" srcId="{29F94CDF-2041-4E85-BDAD-FBDB21B53CCC}" destId="{4FE590B4-B20B-4E16-9E76-59C85293DD6B}" srcOrd="10" destOrd="0" presId="urn:microsoft.com/office/officeart/2005/8/layout/radial6"/>
    <dgm:cxn modelId="{25BC478E-1B60-412E-8585-F76CE7443DD7}" type="presParOf" srcId="{29F94CDF-2041-4E85-BDAD-FBDB21B53CCC}" destId="{A1CBEA81-2941-4584-83F4-C3EC2A3C62FC}" srcOrd="11" destOrd="0" presId="urn:microsoft.com/office/officeart/2005/8/layout/radial6"/>
    <dgm:cxn modelId="{C3272C3A-88AC-454E-9235-B3FF6CA8773A}" type="presParOf" srcId="{29F94CDF-2041-4E85-BDAD-FBDB21B53CCC}" destId="{FA48EEBB-16FB-489B-8947-1138692CD19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17CD6E-F297-4818-8D88-CD3A76CE8C77}" type="doc">
      <dgm:prSet loTypeId="urn:microsoft.com/office/officeart/2005/8/layout/radial6" loCatId="relationship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A6A0851-DE67-4805-91AC-BACD513566D2}">
      <dgm:prSet phldrT="[Text]"/>
      <dgm:spPr/>
      <dgm:t>
        <a:bodyPr/>
        <a:lstStyle/>
        <a:p>
          <a:r>
            <a:rPr lang="lt-LT" dirty="0"/>
            <a:t>Panevėžio</a:t>
          </a:r>
        </a:p>
        <a:p>
          <a:r>
            <a:rPr lang="lt-LT" dirty="0"/>
            <a:t>regionas</a:t>
          </a:r>
        </a:p>
        <a:p>
          <a:r>
            <a:rPr lang="lt-LT" dirty="0"/>
            <a:t>33</a:t>
          </a:r>
          <a:r>
            <a:rPr lang="en-US" dirty="0"/>
            <a:t>(</a:t>
          </a:r>
          <a:r>
            <a:rPr lang="lt-LT" dirty="0"/>
            <a:t>31</a:t>
          </a:r>
          <a:r>
            <a:rPr lang="en-US" dirty="0"/>
            <a:t>)</a:t>
          </a:r>
          <a:endParaRPr lang="lt-LT" dirty="0"/>
        </a:p>
      </dgm:t>
    </dgm:pt>
    <dgm:pt modelId="{5BB233AE-2233-4C45-B87B-D19011B4B3F9}" type="parTrans" cxnId="{38A39FE6-F901-4E22-A919-57D743B50E37}">
      <dgm:prSet/>
      <dgm:spPr/>
      <dgm:t>
        <a:bodyPr/>
        <a:lstStyle/>
        <a:p>
          <a:endParaRPr lang="en-US"/>
        </a:p>
      </dgm:t>
    </dgm:pt>
    <dgm:pt modelId="{BA09C3D6-F17D-4991-98AD-EB22C72EEA05}" type="sibTrans" cxnId="{38A39FE6-F901-4E22-A919-57D743B50E37}">
      <dgm:prSet/>
      <dgm:spPr/>
      <dgm:t>
        <a:bodyPr/>
        <a:lstStyle/>
        <a:p>
          <a:endParaRPr lang="en-US"/>
        </a:p>
      </dgm:t>
    </dgm:pt>
    <dgm:pt modelId="{0285A386-F90B-45F7-9DF9-870F3EE51097}">
      <dgm:prSet phldrT="[Text]"/>
      <dgm:spPr/>
      <dgm:t>
        <a:bodyPr/>
        <a:lstStyle/>
        <a:p>
          <a:r>
            <a:rPr lang="lt-LT" dirty="0"/>
            <a:t>Panevėžys</a:t>
          </a:r>
        </a:p>
        <a:p>
          <a:r>
            <a:rPr lang="lt-LT" dirty="0">
              <a:solidFill>
                <a:srgbClr val="24884C"/>
              </a:solidFill>
            </a:rPr>
            <a:t>22</a:t>
          </a:r>
          <a:r>
            <a:rPr lang="en-US" dirty="0"/>
            <a:t>(</a:t>
          </a:r>
          <a:r>
            <a:rPr lang="lt-LT" dirty="0"/>
            <a:t>21</a:t>
          </a:r>
          <a:r>
            <a:rPr lang="en-US" dirty="0"/>
            <a:t>)</a:t>
          </a:r>
        </a:p>
      </dgm:t>
    </dgm:pt>
    <dgm:pt modelId="{CEA0765E-6F76-4B4A-A51E-241403BEC56B}" type="parTrans" cxnId="{EB6E8C81-BDEC-4A4B-A7BF-A042C7ECE17B}">
      <dgm:prSet/>
      <dgm:spPr/>
      <dgm:t>
        <a:bodyPr/>
        <a:lstStyle/>
        <a:p>
          <a:endParaRPr lang="en-US"/>
        </a:p>
      </dgm:t>
    </dgm:pt>
    <dgm:pt modelId="{F0384D00-79B1-4A2F-AB87-ADA30C693040}" type="sibTrans" cxnId="{EB6E8C81-BDEC-4A4B-A7BF-A042C7ECE17B}">
      <dgm:prSet/>
      <dgm:spPr/>
      <dgm:t>
        <a:bodyPr/>
        <a:lstStyle/>
        <a:p>
          <a:endParaRPr lang="en-US"/>
        </a:p>
      </dgm:t>
    </dgm:pt>
    <dgm:pt modelId="{9D6EDE62-2399-4DC5-B036-A292D9878884}">
      <dgm:prSet phldrT="[Text]"/>
      <dgm:spPr/>
      <dgm:t>
        <a:bodyPr/>
        <a:lstStyle/>
        <a:p>
          <a:r>
            <a:rPr lang="lt-LT" dirty="0"/>
            <a:t>Pasvalys</a:t>
          </a:r>
        </a:p>
        <a:p>
          <a:r>
            <a:rPr lang="lt-LT" dirty="0"/>
            <a:t>2</a:t>
          </a:r>
          <a:r>
            <a:rPr lang="en-US" dirty="0"/>
            <a:t>(</a:t>
          </a:r>
          <a:r>
            <a:rPr lang="lt-LT" dirty="0"/>
            <a:t>2</a:t>
          </a:r>
          <a:r>
            <a:rPr lang="en-US" dirty="0"/>
            <a:t>)</a:t>
          </a:r>
        </a:p>
      </dgm:t>
    </dgm:pt>
    <dgm:pt modelId="{28F6B641-53FB-4A4C-B674-B490192775C5}" type="parTrans" cxnId="{448B7FC0-0445-4CC5-87E0-03F1F073FF5B}">
      <dgm:prSet/>
      <dgm:spPr/>
      <dgm:t>
        <a:bodyPr/>
        <a:lstStyle/>
        <a:p>
          <a:endParaRPr lang="en-US"/>
        </a:p>
      </dgm:t>
    </dgm:pt>
    <dgm:pt modelId="{AE4B4913-0AB8-43C0-920B-E20D608C8B91}" type="sibTrans" cxnId="{448B7FC0-0445-4CC5-87E0-03F1F073FF5B}">
      <dgm:prSet/>
      <dgm:spPr/>
      <dgm:t>
        <a:bodyPr/>
        <a:lstStyle/>
        <a:p>
          <a:endParaRPr lang="en-US"/>
        </a:p>
      </dgm:t>
    </dgm:pt>
    <dgm:pt modelId="{6812CA15-2F5D-42D5-80DF-FD6AED9D024A}">
      <dgm:prSet phldrT="[Text]"/>
      <dgm:spPr/>
      <dgm:t>
        <a:bodyPr/>
        <a:lstStyle/>
        <a:p>
          <a:r>
            <a:rPr lang="lt-LT" dirty="0"/>
            <a:t>Kupiškis</a:t>
          </a:r>
        </a:p>
        <a:p>
          <a:r>
            <a:rPr lang="lt-LT" dirty="0">
              <a:solidFill>
                <a:srgbClr val="24884C"/>
              </a:solidFill>
            </a:rPr>
            <a:t>1</a:t>
          </a:r>
          <a:r>
            <a:rPr lang="en-US" dirty="0"/>
            <a:t>(0)</a:t>
          </a:r>
        </a:p>
      </dgm:t>
    </dgm:pt>
    <dgm:pt modelId="{9560FE7C-43AC-4802-9B1D-D720CF048EA1}" type="parTrans" cxnId="{9C6238E5-C56A-4063-9CC0-B9BE6ED3A57E}">
      <dgm:prSet/>
      <dgm:spPr/>
      <dgm:t>
        <a:bodyPr/>
        <a:lstStyle/>
        <a:p>
          <a:endParaRPr lang="en-US"/>
        </a:p>
      </dgm:t>
    </dgm:pt>
    <dgm:pt modelId="{769ACA54-B961-4AAB-8530-0D8F8B4DFACF}" type="sibTrans" cxnId="{9C6238E5-C56A-4063-9CC0-B9BE6ED3A57E}">
      <dgm:prSet/>
      <dgm:spPr/>
      <dgm:t>
        <a:bodyPr/>
        <a:lstStyle/>
        <a:p>
          <a:endParaRPr lang="en-US"/>
        </a:p>
      </dgm:t>
    </dgm:pt>
    <dgm:pt modelId="{8F962297-29F2-4FAE-8CFB-49CD181F2285}">
      <dgm:prSet phldrT="[Text]"/>
      <dgm:spPr/>
      <dgm:t>
        <a:bodyPr/>
        <a:lstStyle/>
        <a:p>
          <a:r>
            <a:rPr lang="lt-LT" dirty="0"/>
            <a:t>Biržai</a:t>
          </a:r>
        </a:p>
        <a:p>
          <a:r>
            <a:rPr lang="lt-LT" dirty="0"/>
            <a:t>6</a:t>
          </a:r>
          <a:r>
            <a:rPr lang="en-US" dirty="0"/>
            <a:t>(</a:t>
          </a:r>
          <a:r>
            <a:rPr lang="lt-LT" dirty="0"/>
            <a:t>6</a:t>
          </a:r>
          <a:r>
            <a:rPr lang="en-US" dirty="0"/>
            <a:t>)</a:t>
          </a:r>
        </a:p>
      </dgm:t>
    </dgm:pt>
    <dgm:pt modelId="{445D1E0F-254A-412F-9D38-5CC01DE5F099}" type="parTrans" cxnId="{575BEA05-D8C5-480E-B93B-7F64AAB02837}">
      <dgm:prSet/>
      <dgm:spPr/>
      <dgm:t>
        <a:bodyPr/>
        <a:lstStyle/>
        <a:p>
          <a:endParaRPr lang="en-US"/>
        </a:p>
      </dgm:t>
    </dgm:pt>
    <dgm:pt modelId="{6909AEED-1005-4584-8037-C25CF5C46BB9}" type="sibTrans" cxnId="{575BEA05-D8C5-480E-B93B-7F64AAB02837}">
      <dgm:prSet/>
      <dgm:spPr/>
      <dgm:t>
        <a:bodyPr/>
        <a:lstStyle/>
        <a:p>
          <a:endParaRPr lang="en-US"/>
        </a:p>
      </dgm:t>
    </dgm:pt>
    <dgm:pt modelId="{B0EA4B72-A710-441D-B01F-10B818DBD547}">
      <dgm:prSet phldrT="[Text]"/>
      <dgm:spPr/>
      <dgm:t>
        <a:bodyPr/>
        <a:lstStyle/>
        <a:p>
          <a:r>
            <a:rPr lang="lt-LT" dirty="0"/>
            <a:t>Rokiškis</a:t>
          </a:r>
        </a:p>
        <a:p>
          <a:r>
            <a:rPr lang="lt-LT" dirty="0"/>
            <a:t>2</a:t>
          </a:r>
          <a:r>
            <a:rPr lang="en-US" dirty="0"/>
            <a:t>(</a:t>
          </a:r>
          <a:r>
            <a:rPr lang="lt-LT" dirty="0"/>
            <a:t>2</a:t>
          </a:r>
          <a:r>
            <a:rPr lang="en-US" dirty="0"/>
            <a:t>)</a:t>
          </a:r>
        </a:p>
      </dgm:t>
    </dgm:pt>
    <dgm:pt modelId="{47A633E4-DA69-4D3E-BCB3-C1C5E95753B1}" type="parTrans" cxnId="{D1BD0D41-90BE-4C1C-9078-23CD9DDFEC57}">
      <dgm:prSet/>
      <dgm:spPr/>
      <dgm:t>
        <a:bodyPr/>
        <a:lstStyle/>
        <a:p>
          <a:endParaRPr lang="en-US"/>
        </a:p>
      </dgm:t>
    </dgm:pt>
    <dgm:pt modelId="{51A9EBF7-E929-439B-8DB1-A275F93CAAB8}" type="sibTrans" cxnId="{D1BD0D41-90BE-4C1C-9078-23CD9DDFEC57}">
      <dgm:prSet/>
      <dgm:spPr/>
      <dgm:t>
        <a:bodyPr/>
        <a:lstStyle/>
        <a:p>
          <a:endParaRPr lang="en-US"/>
        </a:p>
      </dgm:t>
    </dgm:pt>
    <dgm:pt modelId="{29F94CDF-2041-4E85-BDAD-FBDB21B53CCC}" type="pres">
      <dgm:prSet presAssocID="{0B17CD6E-F297-4818-8D88-CD3A76CE8C7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5F16307-F139-4D0E-A474-595948047A16}" type="pres">
      <dgm:prSet presAssocID="{4A6A0851-DE67-4805-91AC-BACD513566D2}" presName="centerShape" presStyleLbl="node0" presStyleIdx="0" presStyleCnt="1" custLinFactNeighborX="-867" custLinFactNeighborY="-867"/>
      <dgm:spPr/>
    </dgm:pt>
    <dgm:pt modelId="{82792030-57D0-4421-9794-01539140793A}" type="pres">
      <dgm:prSet presAssocID="{0285A386-F90B-45F7-9DF9-870F3EE51097}" presName="node" presStyleLbl="node1" presStyleIdx="0" presStyleCnt="5" custRadScaleRad="101638">
        <dgm:presLayoutVars>
          <dgm:bulletEnabled val="1"/>
        </dgm:presLayoutVars>
      </dgm:prSet>
      <dgm:spPr/>
    </dgm:pt>
    <dgm:pt modelId="{9E7B5199-2D66-4AED-A580-76AC0A6A33FD}" type="pres">
      <dgm:prSet presAssocID="{0285A386-F90B-45F7-9DF9-870F3EE51097}" presName="dummy" presStyleCnt="0"/>
      <dgm:spPr/>
    </dgm:pt>
    <dgm:pt modelId="{8F6717CB-F4F8-40BF-82A8-3A6471B42AA2}" type="pres">
      <dgm:prSet presAssocID="{F0384D00-79B1-4A2F-AB87-ADA30C693040}" presName="sibTrans" presStyleLbl="sibTrans2D1" presStyleIdx="0" presStyleCnt="5"/>
      <dgm:spPr/>
    </dgm:pt>
    <dgm:pt modelId="{8A469932-E026-45B2-8487-CAC1B12EB254}" type="pres">
      <dgm:prSet presAssocID="{B0EA4B72-A710-441D-B01F-10B818DBD547}" presName="node" presStyleLbl="node1" presStyleIdx="1" presStyleCnt="5">
        <dgm:presLayoutVars>
          <dgm:bulletEnabled val="1"/>
        </dgm:presLayoutVars>
      </dgm:prSet>
      <dgm:spPr/>
    </dgm:pt>
    <dgm:pt modelId="{BA4D87E3-0DD3-4933-B6D8-15F70371F1FE}" type="pres">
      <dgm:prSet presAssocID="{B0EA4B72-A710-441D-B01F-10B818DBD547}" presName="dummy" presStyleCnt="0"/>
      <dgm:spPr/>
    </dgm:pt>
    <dgm:pt modelId="{A677A663-6D78-4447-A31B-1CD30CF8116F}" type="pres">
      <dgm:prSet presAssocID="{51A9EBF7-E929-439B-8DB1-A275F93CAAB8}" presName="sibTrans" presStyleLbl="sibTrans2D1" presStyleIdx="1" presStyleCnt="5"/>
      <dgm:spPr/>
    </dgm:pt>
    <dgm:pt modelId="{4FE590B4-B20B-4E16-9E76-59C85293DD6B}" type="pres">
      <dgm:prSet presAssocID="{9D6EDE62-2399-4DC5-B036-A292D9878884}" presName="node" presStyleLbl="node1" presStyleIdx="2" presStyleCnt="5">
        <dgm:presLayoutVars>
          <dgm:bulletEnabled val="1"/>
        </dgm:presLayoutVars>
      </dgm:prSet>
      <dgm:spPr/>
    </dgm:pt>
    <dgm:pt modelId="{A1CBEA81-2941-4584-83F4-C3EC2A3C62FC}" type="pres">
      <dgm:prSet presAssocID="{9D6EDE62-2399-4DC5-B036-A292D9878884}" presName="dummy" presStyleCnt="0"/>
      <dgm:spPr/>
    </dgm:pt>
    <dgm:pt modelId="{FA48EEBB-16FB-489B-8947-1138692CD19A}" type="pres">
      <dgm:prSet presAssocID="{AE4B4913-0AB8-43C0-920B-E20D608C8B91}" presName="sibTrans" presStyleLbl="sibTrans2D1" presStyleIdx="2" presStyleCnt="5"/>
      <dgm:spPr/>
    </dgm:pt>
    <dgm:pt modelId="{0EF72DB5-8F6C-44FA-8A2E-DABFD25FE716}" type="pres">
      <dgm:prSet presAssocID="{6812CA15-2F5D-42D5-80DF-FD6AED9D024A}" presName="node" presStyleLbl="node1" presStyleIdx="3" presStyleCnt="5">
        <dgm:presLayoutVars>
          <dgm:bulletEnabled val="1"/>
        </dgm:presLayoutVars>
      </dgm:prSet>
      <dgm:spPr/>
    </dgm:pt>
    <dgm:pt modelId="{61F0C290-F2B5-4457-A721-BF9009AFCBEA}" type="pres">
      <dgm:prSet presAssocID="{6812CA15-2F5D-42D5-80DF-FD6AED9D024A}" presName="dummy" presStyleCnt="0"/>
      <dgm:spPr/>
    </dgm:pt>
    <dgm:pt modelId="{9562B3A3-BA1B-4B37-9F98-66C069265E55}" type="pres">
      <dgm:prSet presAssocID="{769ACA54-B961-4AAB-8530-0D8F8B4DFACF}" presName="sibTrans" presStyleLbl="sibTrans2D1" presStyleIdx="3" presStyleCnt="5"/>
      <dgm:spPr/>
    </dgm:pt>
    <dgm:pt modelId="{AB31DA51-4A73-4458-BDDB-9EE3D538972D}" type="pres">
      <dgm:prSet presAssocID="{8F962297-29F2-4FAE-8CFB-49CD181F2285}" presName="node" presStyleLbl="node1" presStyleIdx="4" presStyleCnt="5">
        <dgm:presLayoutVars>
          <dgm:bulletEnabled val="1"/>
        </dgm:presLayoutVars>
      </dgm:prSet>
      <dgm:spPr/>
    </dgm:pt>
    <dgm:pt modelId="{6F81155A-6C81-4888-8537-11FBBD231390}" type="pres">
      <dgm:prSet presAssocID="{8F962297-29F2-4FAE-8CFB-49CD181F2285}" presName="dummy" presStyleCnt="0"/>
      <dgm:spPr/>
    </dgm:pt>
    <dgm:pt modelId="{740CF14D-297C-4A92-8116-DEAC9728A163}" type="pres">
      <dgm:prSet presAssocID="{6909AEED-1005-4584-8037-C25CF5C46BB9}" presName="sibTrans" presStyleLbl="sibTrans2D1" presStyleIdx="4" presStyleCnt="5"/>
      <dgm:spPr/>
    </dgm:pt>
  </dgm:ptLst>
  <dgm:cxnLst>
    <dgm:cxn modelId="{9FD7FF04-3F41-4F70-9EEB-95459D6F22A5}" type="presOf" srcId="{8F962297-29F2-4FAE-8CFB-49CD181F2285}" destId="{AB31DA51-4A73-4458-BDDB-9EE3D538972D}" srcOrd="0" destOrd="0" presId="urn:microsoft.com/office/officeart/2005/8/layout/radial6"/>
    <dgm:cxn modelId="{575BEA05-D8C5-480E-B93B-7F64AAB02837}" srcId="{4A6A0851-DE67-4805-91AC-BACD513566D2}" destId="{8F962297-29F2-4FAE-8CFB-49CD181F2285}" srcOrd="4" destOrd="0" parTransId="{445D1E0F-254A-412F-9D38-5CC01DE5F099}" sibTransId="{6909AEED-1005-4584-8037-C25CF5C46BB9}"/>
    <dgm:cxn modelId="{05670108-0642-4BFB-B220-FDA92FCCC924}" type="presOf" srcId="{AE4B4913-0AB8-43C0-920B-E20D608C8B91}" destId="{FA48EEBB-16FB-489B-8947-1138692CD19A}" srcOrd="0" destOrd="0" presId="urn:microsoft.com/office/officeart/2005/8/layout/radial6"/>
    <dgm:cxn modelId="{CDC4E512-6F46-4066-B118-F91B84198001}" type="presOf" srcId="{769ACA54-B961-4AAB-8530-0D8F8B4DFACF}" destId="{9562B3A3-BA1B-4B37-9F98-66C069265E55}" srcOrd="0" destOrd="0" presId="urn:microsoft.com/office/officeart/2005/8/layout/radial6"/>
    <dgm:cxn modelId="{5FEABD35-5EDE-49AD-89FB-DC2ED6EA5C35}" type="presOf" srcId="{4A6A0851-DE67-4805-91AC-BACD513566D2}" destId="{95F16307-F139-4D0E-A474-595948047A16}" srcOrd="0" destOrd="0" presId="urn:microsoft.com/office/officeart/2005/8/layout/radial6"/>
    <dgm:cxn modelId="{443FFD3C-CEAC-4491-9706-97F3EA3A8948}" type="presOf" srcId="{51A9EBF7-E929-439B-8DB1-A275F93CAAB8}" destId="{A677A663-6D78-4447-A31B-1CD30CF8116F}" srcOrd="0" destOrd="0" presId="urn:microsoft.com/office/officeart/2005/8/layout/radial6"/>
    <dgm:cxn modelId="{D1BD0D41-90BE-4C1C-9078-23CD9DDFEC57}" srcId="{4A6A0851-DE67-4805-91AC-BACD513566D2}" destId="{B0EA4B72-A710-441D-B01F-10B818DBD547}" srcOrd="1" destOrd="0" parTransId="{47A633E4-DA69-4D3E-BCB3-C1C5E95753B1}" sibTransId="{51A9EBF7-E929-439B-8DB1-A275F93CAAB8}"/>
    <dgm:cxn modelId="{C7010548-EACA-4215-8AB8-EA9DE3A04B49}" type="presOf" srcId="{0285A386-F90B-45F7-9DF9-870F3EE51097}" destId="{82792030-57D0-4421-9794-01539140793A}" srcOrd="0" destOrd="0" presId="urn:microsoft.com/office/officeart/2005/8/layout/radial6"/>
    <dgm:cxn modelId="{AFA8704A-8854-4955-9CE1-FE2D6B44F812}" type="presOf" srcId="{B0EA4B72-A710-441D-B01F-10B818DBD547}" destId="{8A469932-E026-45B2-8487-CAC1B12EB254}" srcOrd="0" destOrd="0" presId="urn:microsoft.com/office/officeart/2005/8/layout/radial6"/>
    <dgm:cxn modelId="{7492F855-D632-45A0-B028-64DDDE7DBC92}" type="presOf" srcId="{0B17CD6E-F297-4818-8D88-CD3A76CE8C77}" destId="{29F94CDF-2041-4E85-BDAD-FBDB21B53CCC}" srcOrd="0" destOrd="0" presId="urn:microsoft.com/office/officeart/2005/8/layout/radial6"/>
    <dgm:cxn modelId="{EB6E8C81-BDEC-4A4B-A7BF-A042C7ECE17B}" srcId="{4A6A0851-DE67-4805-91AC-BACD513566D2}" destId="{0285A386-F90B-45F7-9DF9-870F3EE51097}" srcOrd="0" destOrd="0" parTransId="{CEA0765E-6F76-4B4A-A51E-241403BEC56B}" sibTransId="{F0384D00-79B1-4A2F-AB87-ADA30C693040}"/>
    <dgm:cxn modelId="{5E83DBA2-5480-4344-B83C-0BBB32BD6C40}" type="presOf" srcId="{F0384D00-79B1-4A2F-AB87-ADA30C693040}" destId="{8F6717CB-F4F8-40BF-82A8-3A6471B42AA2}" srcOrd="0" destOrd="0" presId="urn:microsoft.com/office/officeart/2005/8/layout/radial6"/>
    <dgm:cxn modelId="{448B7FC0-0445-4CC5-87E0-03F1F073FF5B}" srcId="{4A6A0851-DE67-4805-91AC-BACD513566D2}" destId="{9D6EDE62-2399-4DC5-B036-A292D9878884}" srcOrd="2" destOrd="0" parTransId="{28F6B641-53FB-4A4C-B674-B490192775C5}" sibTransId="{AE4B4913-0AB8-43C0-920B-E20D608C8B91}"/>
    <dgm:cxn modelId="{4FE989CE-7886-49D0-B812-2D2EACCB1DE5}" type="presOf" srcId="{9D6EDE62-2399-4DC5-B036-A292D9878884}" destId="{4FE590B4-B20B-4E16-9E76-59C85293DD6B}" srcOrd="0" destOrd="0" presId="urn:microsoft.com/office/officeart/2005/8/layout/radial6"/>
    <dgm:cxn modelId="{C847EAD8-6190-4A02-985C-414959B78B34}" type="presOf" srcId="{6909AEED-1005-4584-8037-C25CF5C46BB9}" destId="{740CF14D-297C-4A92-8116-DEAC9728A163}" srcOrd="0" destOrd="0" presId="urn:microsoft.com/office/officeart/2005/8/layout/radial6"/>
    <dgm:cxn modelId="{9C6238E5-C56A-4063-9CC0-B9BE6ED3A57E}" srcId="{4A6A0851-DE67-4805-91AC-BACD513566D2}" destId="{6812CA15-2F5D-42D5-80DF-FD6AED9D024A}" srcOrd="3" destOrd="0" parTransId="{9560FE7C-43AC-4802-9B1D-D720CF048EA1}" sibTransId="{769ACA54-B961-4AAB-8530-0D8F8B4DFACF}"/>
    <dgm:cxn modelId="{38A39FE6-F901-4E22-A919-57D743B50E37}" srcId="{0B17CD6E-F297-4818-8D88-CD3A76CE8C77}" destId="{4A6A0851-DE67-4805-91AC-BACD513566D2}" srcOrd="0" destOrd="0" parTransId="{5BB233AE-2233-4C45-B87B-D19011B4B3F9}" sibTransId="{BA09C3D6-F17D-4991-98AD-EB22C72EEA05}"/>
    <dgm:cxn modelId="{1843C3F2-3314-4C3E-9A1D-C672A5B8BFB8}" type="presOf" srcId="{6812CA15-2F5D-42D5-80DF-FD6AED9D024A}" destId="{0EF72DB5-8F6C-44FA-8A2E-DABFD25FE716}" srcOrd="0" destOrd="0" presId="urn:microsoft.com/office/officeart/2005/8/layout/radial6"/>
    <dgm:cxn modelId="{74612167-0B81-4A70-9715-2C75BA1232B9}" type="presParOf" srcId="{29F94CDF-2041-4E85-BDAD-FBDB21B53CCC}" destId="{95F16307-F139-4D0E-A474-595948047A16}" srcOrd="0" destOrd="0" presId="urn:microsoft.com/office/officeart/2005/8/layout/radial6"/>
    <dgm:cxn modelId="{49D0314F-9113-4DEE-8ED7-CD6939AA62B5}" type="presParOf" srcId="{29F94CDF-2041-4E85-BDAD-FBDB21B53CCC}" destId="{82792030-57D0-4421-9794-01539140793A}" srcOrd="1" destOrd="0" presId="urn:microsoft.com/office/officeart/2005/8/layout/radial6"/>
    <dgm:cxn modelId="{478ADE8E-C636-49A9-B05B-3698A804D2DC}" type="presParOf" srcId="{29F94CDF-2041-4E85-BDAD-FBDB21B53CCC}" destId="{9E7B5199-2D66-4AED-A580-76AC0A6A33FD}" srcOrd="2" destOrd="0" presId="urn:microsoft.com/office/officeart/2005/8/layout/radial6"/>
    <dgm:cxn modelId="{E2E8FAA7-CD4D-46B9-AB21-46847D19F266}" type="presParOf" srcId="{29F94CDF-2041-4E85-BDAD-FBDB21B53CCC}" destId="{8F6717CB-F4F8-40BF-82A8-3A6471B42AA2}" srcOrd="3" destOrd="0" presId="urn:microsoft.com/office/officeart/2005/8/layout/radial6"/>
    <dgm:cxn modelId="{C3407B1B-01A9-4DD6-9516-7400C30E712F}" type="presParOf" srcId="{29F94CDF-2041-4E85-BDAD-FBDB21B53CCC}" destId="{8A469932-E026-45B2-8487-CAC1B12EB254}" srcOrd="4" destOrd="0" presId="urn:microsoft.com/office/officeart/2005/8/layout/radial6"/>
    <dgm:cxn modelId="{E183F2F2-7D01-4492-9F0D-EAE41FCD7D4F}" type="presParOf" srcId="{29F94CDF-2041-4E85-BDAD-FBDB21B53CCC}" destId="{BA4D87E3-0DD3-4933-B6D8-15F70371F1FE}" srcOrd="5" destOrd="0" presId="urn:microsoft.com/office/officeart/2005/8/layout/radial6"/>
    <dgm:cxn modelId="{ABB60A59-8D9E-49E4-AD86-F8D5AD8C4567}" type="presParOf" srcId="{29F94CDF-2041-4E85-BDAD-FBDB21B53CCC}" destId="{A677A663-6D78-4447-A31B-1CD30CF8116F}" srcOrd="6" destOrd="0" presId="urn:microsoft.com/office/officeart/2005/8/layout/radial6"/>
    <dgm:cxn modelId="{8DAA8029-2569-4BDE-8F6E-AA3199355D77}" type="presParOf" srcId="{29F94CDF-2041-4E85-BDAD-FBDB21B53CCC}" destId="{4FE590B4-B20B-4E16-9E76-59C85293DD6B}" srcOrd="7" destOrd="0" presId="urn:microsoft.com/office/officeart/2005/8/layout/radial6"/>
    <dgm:cxn modelId="{25BC478E-1B60-412E-8585-F76CE7443DD7}" type="presParOf" srcId="{29F94CDF-2041-4E85-BDAD-FBDB21B53CCC}" destId="{A1CBEA81-2941-4584-83F4-C3EC2A3C62FC}" srcOrd="8" destOrd="0" presId="urn:microsoft.com/office/officeart/2005/8/layout/radial6"/>
    <dgm:cxn modelId="{C3272C3A-88AC-454E-9235-B3FF6CA8773A}" type="presParOf" srcId="{29F94CDF-2041-4E85-BDAD-FBDB21B53CCC}" destId="{FA48EEBB-16FB-489B-8947-1138692CD19A}" srcOrd="9" destOrd="0" presId="urn:microsoft.com/office/officeart/2005/8/layout/radial6"/>
    <dgm:cxn modelId="{089D6AFC-5394-4121-ADB4-ED1B8CFB4DBC}" type="presParOf" srcId="{29F94CDF-2041-4E85-BDAD-FBDB21B53CCC}" destId="{0EF72DB5-8F6C-44FA-8A2E-DABFD25FE716}" srcOrd="10" destOrd="0" presId="urn:microsoft.com/office/officeart/2005/8/layout/radial6"/>
    <dgm:cxn modelId="{F2AA38D7-9AF4-44B4-B446-0FFE2D83E928}" type="presParOf" srcId="{29F94CDF-2041-4E85-BDAD-FBDB21B53CCC}" destId="{61F0C290-F2B5-4457-A721-BF9009AFCBEA}" srcOrd="11" destOrd="0" presId="urn:microsoft.com/office/officeart/2005/8/layout/radial6"/>
    <dgm:cxn modelId="{2918FE3E-6202-4A02-BC33-AFC4EB56948F}" type="presParOf" srcId="{29F94CDF-2041-4E85-BDAD-FBDB21B53CCC}" destId="{9562B3A3-BA1B-4B37-9F98-66C069265E55}" srcOrd="12" destOrd="0" presId="urn:microsoft.com/office/officeart/2005/8/layout/radial6"/>
    <dgm:cxn modelId="{D4C974C1-7A47-4700-B9FC-98AC0031F9D0}" type="presParOf" srcId="{29F94CDF-2041-4E85-BDAD-FBDB21B53CCC}" destId="{AB31DA51-4A73-4458-BDDB-9EE3D538972D}" srcOrd="13" destOrd="0" presId="urn:microsoft.com/office/officeart/2005/8/layout/radial6"/>
    <dgm:cxn modelId="{253340C0-2A59-4401-BB51-B2ABC0D58720}" type="presParOf" srcId="{29F94CDF-2041-4E85-BDAD-FBDB21B53CCC}" destId="{6F81155A-6C81-4888-8537-11FBBD231390}" srcOrd="14" destOrd="0" presId="urn:microsoft.com/office/officeart/2005/8/layout/radial6"/>
    <dgm:cxn modelId="{5C8298DE-F824-4AC0-B170-63C3EA518FBF}" type="presParOf" srcId="{29F94CDF-2041-4E85-BDAD-FBDB21B53CCC}" destId="{740CF14D-297C-4A92-8116-DEAC9728A16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17CD6E-F297-4818-8D88-CD3A76CE8C77}" type="doc">
      <dgm:prSet loTypeId="urn:microsoft.com/office/officeart/2005/8/layout/radial6" loCatId="relationship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A6A0851-DE67-4805-91AC-BACD513566D2}">
      <dgm:prSet phldrT="[Text]"/>
      <dgm:spPr/>
      <dgm:t>
        <a:bodyPr/>
        <a:lstStyle/>
        <a:p>
          <a:r>
            <a:rPr lang="lt-LT" dirty="0"/>
            <a:t>Marijampolės regionas</a:t>
          </a:r>
        </a:p>
        <a:p>
          <a:r>
            <a:rPr lang="lt-LT" dirty="0"/>
            <a:t>17(15)</a:t>
          </a:r>
          <a:endParaRPr lang="en-US" dirty="0"/>
        </a:p>
      </dgm:t>
    </dgm:pt>
    <dgm:pt modelId="{5BB233AE-2233-4C45-B87B-D19011B4B3F9}" type="parTrans" cxnId="{38A39FE6-F901-4E22-A919-57D743B50E37}">
      <dgm:prSet/>
      <dgm:spPr/>
      <dgm:t>
        <a:bodyPr/>
        <a:lstStyle/>
        <a:p>
          <a:endParaRPr lang="en-US"/>
        </a:p>
      </dgm:t>
    </dgm:pt>
    <dgm:pt modelId="{BA09C3D6-F17D-4991-98AD-EB22C72EEA05}" type="sibTrans" cxnId="{38A39FE6-F901-4E22-A919-57D743B50E37}">
      <dgm:prSet/>
      <dgm:spPr/>
      <dgm:t>
        <a:bodyPr/>
        <a:lstStyle/>
        <a:p>
          <a:endParaRPr lang="en-US"/>
        </a:p>
      </dgm:t>
    </dgm:pt>
    <dgm:pt modelId="{0285A386-F90B-45F7-9DF9-870F3EE51097}">
      <dgm:prSet phldrT="[Text]"/>
      <dgm:spPr/>
      <dgm:t>
        <a:bodyPr/>
        <a:lstStyle/>
        <a:p>
          <a:r>
            <a:rPr lang="lt-LT" dirty="0"/>
            <a:t>Marijampolė</a:t>
          </a:r>
        </a:p>
        <a:p>
          <a:endParaRPr lang="lt-LT" dirty="0"/>
        </a:p>
        <a:p>
          <a:r>
            <a:rPr lang="lt-LT" dirty="0">
              <a:solidFill>
                <a:srgbClr val="24884C"/>
              </a:solidFill>
            </a:rPr>
            <a:t>9</a:t>
          </a:r>
          <a:r>
            <a:rPr lang="lt-LT" dirty="0"/>
            <a:t> (8)</a:t>
          </a:r>
          <a:endParaRPr lang="en-US" dirty="0"/>
        </a:p>
      </dgm:t>
    </dgm:pt>
    <dgm:pt modelId="{CEA0765E-6F76-4B4A-A51E-241403BEC56B}" type="parTrans" cxnId="{EB6E8C81-BDEC-4A4B-A7BF-A042C7ECE17B}">
      <dgm:prSet/>
      <dgm:spPr/>
      <dgm:t>
        <a:bodyPr/>
        <a:lstStyle/>
        <a:p>
          <a:endParaRPr lang="en-US"/>
        </a:p>
      </dgm:t>
    </dgm:pt>
    <dgm:pt modelId="{F0384D00-79B1-4A2F-AB87-ADA30C693040}" type="sibTrans" cxnId="{EB6E8C81-BDEC-4A4B-A7BF-A042C7ECE17B}">
      <dgm:prSet/>
      <dgm:spPr/>
      <dgm:t>
        <a:bodyPr/>
        <a:lstStyle/>
        <a:p>
          <a:endParaRPr lang="en-US"/>
        </a:p>
      </dgm:t>
    </dgm:pt>
    <dgm:pt modelId="{9D6EDE62-2399-4DC5-B036-A292D9878884}">
      <dgm:prSet phldrT="[Text]"/>
      <dgm:spPr/>
      <dgm:t>
        <a:bodyPr/>
        <a:lstStyle/>
        <a:p>
          <a:r>
            <a:rPr lang="lt-LT" dirty="0"/>
            <a:t>Kalvarija</a:t>
          </a:r>
        </a:p>
        <a:p>
          <a:r>
            <a:rPr lang="lt-LT" dirty="0">
              <a:solidFill>
                <a:srgbClr val="24884C"/>
              </a:solidFill>
            </a:rPr>
            <a:t>1</a:t>
          </a:r>
          <a:r>
            <a:rPr lang="lt-LT" dirty="0">
              <a:solidFill>
                <a:schemeClr val="tx1"/>
              </a:solidFill>
            </a:rPr>
            <a:t>(0)</a:t>
          </a:r>
          <a:endParaRPr lang="en-US" dirty="0">
            <a:solidFill>
              <a:schemeClr val="tx1"/>
            </a:solidFill>
          </a:endParaRPr>
        </a:p>
      </dgm:t>
    </dgm:pt>
    <dgm:pt modelId="{28F6B641-53FB-4A4C-B674-B490192775C5}" type="parTrans" cxnId="{448B7FC0-0445-4CC5-87E0-03F1F073FF5B}">
      <dgm:prSet/>
      <dgm:spPr/>
      <dgm:t>
        <a:bodyPr/>
        <a:lstStyle/>
        <a:p>
          <a:endParaRPr lang="en-US"/>
        </a:p>
      </dgm:t>
    </dgm:pt>
    <dgm:pt modelId="{AE4B4913-0AB8-43C0-920B-E20D608C8B91}" type="sibTrans" cxnId="{448B7FC0-0445-4CC5-87E0-03F1F073FF5B}">
      <dgm:prSet/>
      <dgm:spPr/>
      <dgm:t>
        <a:bodyPr/>
        <a:lstStyle/>
        <a:p>
          <a:endParaRPr lang="en-US"/>
        </a:p>
      </dgm:t>
    </dgm:pt>
    <dgm:pt modelId="{6812CA15-2F5D-42D5-80DF-FD6AED9D024A}">
      <dgm:prSet phldrT="[Text]"/>
      <dgm:spPr/>
      <dgm:t>
        <a:bodyPr/>
        <a:lstStyle/>
        <a:p>
          <a:r>
            <a:rPr lang="lt-LT" dirty="0"/>
            <a:t>Vilkaviškis</a:t>
          </a:r>
        </a:p>
        <a:p>
          <a:r>
            <a:rPr lang="lt-LT" dirty="0"/>
            <a:t>4(4)</a:t>
          </a:r>
          <a:endParaRPr lang="en-US" dirty="0"/>
        </a:p>
      </dgm:t>
    </dgm:pt>
    <dgm:pt modelId="{9560FE7C-43AC-4802-9B1D-D720CF048EA1}" type="parTrans" cxnId="{9C6238E5-C56A-4063-9CC0-B9BE6ED3A57E}">
      <dgm:prSet/>
      <dgm:spPr/>
      <dgm:t>
        <a:bodyPr/>
        <a:lstStyle/>
        <a:p>
          <a:endParaRPr lang="en-US"/>
        </a:p>
      </dgm:t>
    </dgm:pt>
    <dgm:pt modelId="{769ACA54-B961-4AAB-8530-0D8F8B4DFACF}" type="sibTrans" cxnId="{9C6238E5-C56A-4063-9CC0-B9BE6ED3A57E}">
      <dgm:prSet/>
      <dgm:spPr/>
      <dgm:t>
        <a:bodyPr/>
        <a:lstStyle/>
        <a:p>
          <a:endParaRPr lang="en-US"/>
        </a:p>
      </dgm:t>
    </dgm:pt>
    <dgm:pt modelId="{8F962297-29F2-4FAE-8CFB-49CD181F2285}">
      <dgm:prSet phldrT="[Text]"/>
      <dgm:spPr/>
      <dgm:t>
        <a:bodyPr/>
        <a:lstStyle/>
        <a:p>
          <a:r>
            <a:rPr lang="lt-LT" dirty="0"/>
            <a:t>Šakiai</a:t>
          </a:r>
        </a:p>
        <a:p>
          <a:r>
            <a:rPr lang="lt-LT" dirty="0"/>
            <a:t>3(3)</a:t>
          </a:r>
          <a:endParaRPr lang="en-US" dirty="0"/>
        </a:p>
      </dgm:t>
    </dgm:pt>
    <dgm:pt modelId="{445D1E0F-254A-412F-9D38-5CC01DE5F099}" type="parTrans" cxnId="{575BEA05-D8C5-480E-B93B-7F64AAB02837}">
      <dgm:prSet/>
      <dgm:spPr/>
      <dgm:t>
        <a:bodyPr/>
        <a:lstStyle/>
        <a:p>
          <a:endParaRPr lang="en-US"/>
        </a:p>
      </dgm:t>
    </dgm:pt>
    <dgm:pt modelId="{6909AEED-1005-4584-8037-C25CF5C46BB9}" type="sibTrans" cxnId="{575BEA05-D8C5-480E-B93B-7F64AAB02837}">
      <dgm:prSet/>
      <dgm:spPr/>
      <dgm:t>
        <a:bodyPr/>
        <a:lstStyle/>
        <a:p>
          <a:endParaRPr lang="en-US"/>
        </a:p>
      </dgm:t>
    </dgm:pt>
    <dgm:pt modelId="{B0EA4B72-A710-441D-B01F-10B818DBD547}">
      <dgm:prSet phldrT="[Text]"/>
      <dgm:spPr/>
      <dgm:t>
        <a:bodyPr/>
        <a:lstStyle/>
        <a:p>
          <a:r>
            <a:rPr lang="lt-LT" dirty="0"/>
            <a:t>Kazlų rūda</a:t>
          </a:r>
        </a:p>
        <a:p>
          <a:r>
            <a:rPr lang="lt-LT" dirty="0"/>
            <a:t>0(0)</a:t>
          </a:r>
          <a:endParaRPr lang="en-US" dirty="0"/>
        </a:p>
      </dgm:t>
    </dgm:pt>
    <dgm:pt modelId="{47A633E4-DA69-4D3E-BCB3-C1C5E95753B1}" type="parTrans" cxnId="{D1BD0D41-90BE-4C1C-9078-23CD9DDFEC57}">
      <dgm:prSet/>
      <dgm:spPr/>
      <dgm:t>
        <a:bodyPr/>
        <a:lstStyle/>
        <a:p>
          <a:endParaRPr lang="en-US"/>
        </a:p>
      </dgm:t>
    </dgm:pt>
    <dgm:pt modelId="{51A9EBF7-E929-439B-8DB1-A275F93CAAB8}" type="sibTrans" cxnId="{D1BD0D41-90BE-4C1C-9078-23CD9DDFEC57}">
      <dgm:prSet/>
      <dgm:spPr/>
      <dgm:t>
        <a:bodyPr/>
        <a:lstStyle/>
        <a:p>
          <a:endParaRPr lang="en-US"/>
        </a:p>
      </dgm:t>
    </dgm:pt>
    <dgm:pt modelId="{29F94CDF-2041-4E85-BDAD-FBDB21B53CCC}" type="pres">
      <dgm:prSet presAssocID="{0B17CD6E-F297-4818-8D88-CD3A76CE8C7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5F16307-F139-4D0E-A474-595948047A16}" type="pres">
      <dgm:prSet presAssocID="{4A6A0851-DE67-4805-91AC-BACD513566D2}" presName="centerShape" presStyleLbl="node0" presStyleIdx="0" presStyleCnt="1" custLinFactNeighborX="-867" custLinFactNeighborY="-867"/>
      <dgm:spPr/>
    </dgm:pt>
    <dgm:pt modelId="{82792030-57D0-4421-9794-01539140793A}" type="pres">
      <dgm:prSet presAssocID="{0285A386-F90B-45F7-9DF9-870F3EE51097}" presName="node" presStyleLbl="node1" presStyleIdx="0" presStyleCnt="5" custRadScaleRad="101638">
        <dgm:presLayoutVars>
          <dgm:bulletEnabled val="1"/>
        </dgm:presLayoutVars>
      </dgm:prSet>
      <dgm:spPr/>
    </dgm:pt>
    <dgm:pt modelId="{9E7B5199-2D66-4AED-A580-76AC0A6A33FD}" type="pres">
      <dgm:prSet presAssocID="{0285A386-F90B-45F7-9DF9-870F3EE51097}" presName="dummy" presStyleCnt="0"/>
      <dgm:spPr/>
    </dgm:pt>
    <dgm:pt modelId="{8F6717CB-F4F8-40BF-82A8-3A6471B42AA2}" type="pres">
      <dgm:prSet presAssocID="{F0384D00-79B1-4A2F-AB87-ADA30C693040}" presName="sibTrans" presStyleLbl="sibTrans2D1" presStyleIdx="0" presStyleCnt="5"/>
      <dgm:spPr/>
    </dgm:pt>
    <dgm:pt modelId="{8A469932-E026-45B2-8487-CAC1B12EB254}" type="pres">
      <dgm:prSet presAssocID="{B0EA4B72-A710-441D-B01F-10B818DBD547}" presName="node" presStyleLbl="node1" presStyleIdx="1" presStyleCnt="5">
        <dgm:presLayoutVars>
          <dgm:bulletEnabled val="1"/>
        </dgm:presLayoutVars>
      </dgm:prSet>
      <dgm:spPr/>
    </dgm:pt>
    <dgm:pt modelId="{BA4D87E3-0DD3-4933-B6D8-15F70371F1FE}" type="pres">
      <dgm:prSet presAssocID="{B0EA4B72-A710-441D-B01F-10B818DBD547}" presName="dummy" presStyleCnt="0"/>
      <dgm:spPr/>
    </dgm:pt>
    <dgm:pt modelId="{A677A663-6D78-4447-A31B-1CD30CF8116F}" type="pres">
      <dgm:prSet presAssocID="{51A9EBF7-E929-439B-8DB1-A275F93CAAB8}" presName="sibTrans" presStyleLbl="sibTrans2D1" presStyleIdx="1" presStyleCnt="5"/>
      <dgm:spPr/>
    </dgm:pt>
    <dgm:pt modelId="{4FE590B4-B20B-4E16-9E76-59C85293DD6B}" type="pres">
      <dgm:prSet presAssocID="{9D6EDE62-2399-4DC5-B036-A292D9878884}" presName="node" presStyleLbl="node1" presStyleIdx="2" presStyleCnt="5" custRadScaleRad="100104" custRadScaleInc="6006">
        <dgm:presLayoutVars>
          <dgm:bulletEnabled val="1"/>
        </dgm:presLayoutVars>
      </dgm:prSet>
      <dgm:spPr/>
    </dgm:pt>
    <dgm:pt modelId="{A1CBEA81-2941-4584-83F4-C3EC2A3C62FC}" type="pres">
      <dgm:prSet presAssocID="{9D6EDE62-2399-4DC5-B036-A292D9878884}" presName="dummy" presStyleCnt="0"/>
      <dgm:spPr/>
    </dgm:pt>
    <dgm:pt modelId="{FA48EEBB-16FB-489B-8947-1138692CD19A}" type="pres">
      <dgm:prSet presAssocID="{AE4B4913-0AB8-43C0-920B-E20D608C8B91}" presName="sibTrans" presStyleLbl="sibTrans2D1" presStyleIdx="2" presStyleCnt="5"/>
      <dgm:spPr/>
    </dgm:pt>
    <dgm:pt modelId="{0EF72DB5-8F6C-44FA-8A2E-DABFD25FE716}" type="pres">
      <dgm:prSet presAssocID="{6812CA15-2F5D-42D5-80DF-FD6AED9D024A}" presName="node" presStyleLbl="node1" presStyleIdx="3" presStyleCnt="5">
        <dgm:presLayoutVars>
          <dgm:bulletEnabled val="1"/>
        </dgm:presLayoutVars>
      </dgm:prSet>
      <dgm:spPr/>
    </dgm:pt>
    <dgm:pt modelId="{61F0C290-F2B5-4457-A721-BF9009AFCBEA}" type="pres">
      <dgm:prSet presAssocID="{6812CA15-2F5D-42D5-80DF-FD6AED9D024A}" presName="dummy" presStyleCnt="0"/>
      <dgm:spPr/>
    </dgm:pt>
    <dgm:pt modelId="{9562B3A3-BA1B-4B37-9F98-66C069265E55}" type="pres">
      <dgm:prSet presAssocID="{769ACA54-B961-4AAB-8530-0D8F8B4DFACF}" presName="sibTrans" presStyleLbl="sibTrans2D1" presStyleIdx="3" presStyleCnt="5"/>
      <dgm:spPr/>
    </dgm:pt>
    <dgm:pt modelId="{AB31DA51-4A73-4458-BDDB-9EE3D538972D}" type="pres">
      <dgm:prSet presAssocID="{8F962297-29F2-4FAE-8CFB-49CD181F2285}" presName="node" presStyleLbl="node1" presStyleIdx="4" presStyleCnt="5">
        <dgm:presLayoutVars>
          <dgm:bulletEnabled val="1"/>
        </dgm:presLayoutVars>
      </dgm:prSet>
      <dgm:spPr/>
    </dgm:pt>
    <dgm:pt modelId="{6F81155A-6C81-4888-8537-11FBBD231390}" type="pres">
      <dgm:prSet presAssocID="{8F962297-29F2-4FAE-8CFB-49CD181F2285}" presName="dummy" presStyleCnt="0"/>
      <dgm:spPr/>
    </dgm:pt>
    <dgm:pt modelId="{740CF14D-297C-4A92-8116-DEAC9728A163}" type="pres">
      <dgm:prSet presAssocID="{6909AEED-1005-4584-8037-C25CF5C46BB9}" presName="sibTrans" presStyleLbl="sibTrans2D1" presStyleIdx="4" presStyleCnt="5"/>
      <dgm:spPr/>
    </dgm:pt>
  </dgm:ptLst>
  <dgm:cxnLst>
    <dgm:cxn modelId="{9FD7FF04-3F41-4F70-9EEB-95459D6F22A5}" type="presOf" srcId="{8F962297-29F2-4FAE-8CFB-49CD181F2285}" destId="{AB31DA51-4A73-4458-BDDB-9EE3D538972D}" srcOrd="0" destOrd="0" presId="urn:microsoft.com/office/officeart/2005/8/layout/radial6"/>
    <dgm:cxn modelId="{575BEA05-D8C5-480E-B93B-7F64AAB02837}" srcId="{4A6A0851-DE67-4805-91AC-BACD513566D2}" destId="{8F962297-29F2-4FAE-8CFB-49CD181F2285}" srcOrd="4" destOrd="0" parTransId="{445D1E0F-254A-412F-9D38-5CC01DE5F099}" sibTransId="{6909AEED-1005-4584-8037-C25CF5C46BB9}"/>
    <dgm:cxn modelId="{05670108-0642-4BFB-B220-FDA92FCCC924}" type="presOf" srcId="{AE4B4913-0AB8-43C0-920B-E20D608C8B91}" destId="{FA48EEBB-16FB-489B-8947-1138692CD19A}" srcOrd="0" destOrd="0" presId="urn:microsoft.com/office/officeart/2005/8/layout/radial6"/>
    <dgm:cxn modelId="{CDC4E512-6F46-4066-B118-F91B84198001}" type="presOf" srcId="{769ACA54-B961-4AAB-8530-0D8F8B4DFACF}" destId="{9562B3A3-BA1B-4B37-9F98-66C069265E55}" srcOrd="0" destOrd="0" presId="urn:microsoft.com/office/officeart/2005/8/layout/radial6"/>
    <dgm:cxn modelId="{5FEABD35-5EDE-49AD-89FB-DC2ED6EA5C35}" type="presOf" srcId="{4A6A0851-DE67-4805-91AC-BACD513566D2}" destId="{95F16307-F139-4D0E-A474-595948047A16}" srcOrd="0" destOrd="0" presId="urn:microsoft.com/office/officeart/2005/8/layout/radial6"/>
    <dgm:cxn modelId="{443FFD3C-CEAC-4491-9706-97F3EA3A8948}" type="presOf" srcId="{51A9EBF7-E929-439B-8DB1-A275F93CAAB8}" destId="{A677A663-6D78-4447-A31B-1CD30CF8116F}" srcOrd="0" destOrd="0" presId="urn:microsoft.com/office/officeart/2005/8/layout/radial6"/>
    <dgm:cxn modelId="{D1BD0D41-90BE-4C1C-9078-23CD9DDFEC57}" srcId="{4A6A0851-DE67-4805-91AC-BACD513566D2}" destId="{B0EA4B72-A710-441D-B01F-10B818DBD547}" srcOrd="1" destOrd="0" parTransId="{47A633E4-DA69-4D3E-BCB3-C1C5E95753B1}" sibTransId="{51A9EBF7-E929-439B-8DB1-A275F93CAAB8}"/>
    <dgm:cxn modelId="{C7010548-EACA-4215-8AB8-EA9DE3A04B49}" type="presOf" srcId="{0285A386-F90B-45F7-9DF9-870F3EE51097}" destId="{82792030-57D0-4421-9794-01539140793A}" srcOrd="0" destOrd="0" presId="urn:microsoft.com/office/officeart/2005/8/layout/radial6"/>
    <dgm:cxn modelId="{AFA8704A-8854-4955-9CE1-FE2D6B44F812}" type="presOf" srcId="{B0EA4B72-A710-441D-B01F-10B818DBD547}" destId="{8A469932-E026-45B2-8487-CAC1B12EB254}" srcOrd="0" destOrd="0" presId="urn:microsoft.com/office/officeart/2005/8/layout/radial6"/>
    <dgm:cxn modelId="{7492F855-D632-45A0-B028-64DDDE7DBC92}" type="presOf" srcId="{0B17CD6E-F297-4818-8D88-CD3A76CE8C77}" destId="{29F94CDF-2041-4E85-BDAD-FBDB21B53CCC}" srcOrd="0" destOrd="0" presId="urn:microsoft.com/office/officeart/2005/8/layout/radial6"/>
    <dgm:cxn modelId="{EB6E8C81-BDEC-4A4B-A7BF-A042C7ECE17B}" srcId="{4A6A0851-DE67-4805-91AC-BACD513566D2}" destId="{0285A386-F90B-45F7-9DF9-870F3EE51097}" srcOrd="0" destOrd="0" parTransId="{CEA0765E-6F76-4B4A-A51E-241403BEC56B}" sibTransId="{F0384D00-79B1-4A2F-AB87-ADA30C693040}"/>
    <dgm:cxn modelId="{5E83DBA2-5480-4344-B83C-0BBB32BD6C40}" type="presOf" srcId="{F0384D00-79B1-4A2F-AB87-ADA30C693040}" destId="{8F6717CB-F4F8-40BF-82A8-3A6471B42AA2}" srcOrd="0" destOrd="0" presId="urn:microsoft.com/office/officeart/2005/8/layout/radial6"/>
    <dgm:cxn modelId="{448B7FC0-0445-4CC5-87E0-03F1F073FF5B}" srcId="{4A6A0851-DE67-4805-91AC-BACD513566D2}" destId="{9D6EDE62-2399-4DC5-B036-A292D9878884}" srcOrd="2" destOrd="0" parTransId="{28F6B641-53FB-4A4C-B674-B490192775C5}" sibTransId="{AE4B4913-0AB8-43C0-920B-E20D608C8B91}"/>
    <dgm:cxn modelId="{4FE989CE-7886-49D0-B812-2D2EACCB1DE5}" type="presOf" srcId="{9D6EDE62-2399-4DC5-B036-A292D9878884}" destId="{4FE590B4-B20B-4E16-9E76-59C85293DD6B}" srcOrd="0" destOrd="0" presId="urn:microsoft.com/office/officeart/2005/8/layout/radial6"/>
    <dgm:cxn modelId="{C847EAD8-6190-4A02-985C-414959B78B34}" type="presOf" srcId="{6909AEED-1005-4584-8037-C25CF5C46BB9}" destId="{740CF14D-297C-4A92-8116-DEAC9728A163}" srcOrd="0" destOrd="0" presId="urn:microsoft.com/office/officeart/2005/8/layout/radial6"/>
    <dgm:cxn modelId="{9C6238E5-C56A-4063-9CC0-B9BE6ED3A57E}" srcId="{4A6A0851-DE67-4805-91AC-BACD513566D2}" destId="{6812CA15-2F5D-42D5-80DF-FD6AED9D024A}" srcOrd="3" destOrd="0" parTransId="{9560FE7C-43AC-4802-9B1D-D720CF048EA1}" sibTransId="{769ACA54-B961-4AAB-8530-0D8F8B4DFACF}"/>
    <dgm:cxn modelId="{38A39FE6-F901-4E22-A919-57D743B50E37}" srcId="{0B17CD6E-F297-4818-8D88-CD3A76CE8C77}" destId="{4A6A0851-DE67-4805-91AC-BACD513566D2}" srcOrd="0" destOrd="0" parTransId="{5BB233AE-2233-4C45-B87B-D19011B4B3F9}" sibTransId="{BA09C3D6-F17D-4991-98AD-EB22C72EEA05}"/>
    <dgm:cxn modelId="{1843C3F2-3314-4C3E-9A1D-C672A5B8BFB8}" type="presOf" srcId="{6812CA15-2F5D-42D5-80DF-FD6AED9D024A}" destId="{0EF72DB5-8F6C-44FA-8A2E-DABFD25FE716}" srcOrd="0" destOrd="0" presId="urn:microsoft.com/office/officeart/2005/8/layout/radial6"/>
    <dgm:cxn modelId="{74612167-0B81-4A70-9715-2C75BA1232B9}" type="presParOf" srcId="{29F94CDF-2041-4E85-BDAD-FBDB21B53CCC}" destId="{95F16307-F139-4D0E-A474-595948047A16}" srcOrd="0" destOrd="0" presId="urn:microsoft.com/office/officeart/2005/8/layout/radial6"/>
    <dgm:cxn modelId="{49D0314F-9113-4DEE-8ED7-CD6939AA62B5}" type="presParOf" srcId="{29F94CDF-2041-4E85-BDAD-FBDB21B53CCC}" destId="{82792030-57D0-4421-9794-01539140793A}" srcOrd="1" destOrd="0" presId="urn:microsoft.com/office/officeart/2005/8/layout/radial6"/>
    <dgm:cxn modelId="{478ADE8E-C636-49A9-B05B-3698A804D2DC}" type="presParOf" srcId="{29F94CDF-2041-4E85-BDAD-FBDB21B53CCC}" destId="{9E7B5199-2D66-4AED-A580-76AC0A6A33FD}" srcOrd="2" destOrd="0" presId="urn:microsoft.com/office/officeart/2005/8/layout/radial6"/>
    <dgm:cxn modelId="{E2E8FAA7-CD4D-46B9-AB21-46847D19F266}" type="presParOf" srcId="{29F94CDF-2041-4E85-BDAD-FBDB21B53CCC}" destId="{8F6717CB-F4F8-40BF-82A8-3A6471B42AA2}" srcOrd="3" destOrd="0" presId="urn:microsoft.com/office/officeart/2005/8/layout/radial6"/>
    <dgm:cxn modelId="{C3407B1B-01A9-4DD6-9516-7400C30E712F}" type="presParOf" srcId="{29F94CDF-2041-4E85-BDAD-FBDB21B53CCC}" destId="{8A469932-E026-45B2-8487-CAC1B12EB254}" srcOrd="4" destOrd="0" presId="urn:microsoft.com/office/officeart/2005/8/layout/radial6"/>
    <dgm:cxn modelId="{E183F2F2-7D01-4492-9F0D-EAE41FCD7D4F}" type="presParOf" srcId="{29F94CDF-2041-4E85-BDAD-FBDB21B53CCC}" destId="{BA4D87E3-0DD3-4933-B6D8-15F70371F1FE}" srcOrd="5" destOrd="0" presId="urn:microsoft.com/office/officeart/2005/8/layout/radial6"/>
    <dgm:cxn modelId="{ABB60A59-8D9E-49E4-AD86-F8D5AD8C4567}" type="presParOf" srcId="{29F94CDF-2041-4E85-BDAD-FBDB21B53CCC}" destId="{A677A663-6D78-4447-A31B-1CD30CF8116F}" srcOrd="6" destOrd="0" presId="urn:microsoft.com/office/officeart/2005/8/layout/radial6"/>
    <dgm:cxn modelId="{8DAA8029-2569-4BDE-8F6E-AA3199355D77}" type="presParOf" srcId="{29F94CDF-2041-4E85-BDAD-FBDB21B53CCC}" destId="{4FE590B4-B20B-4E16-9E76-59C85293DD6B}" srcOrd="7" destOrd="0" presId="urn:microsoft.com/office/officeart/2005/8/layout/radial6"/>
    <dgm:cxn modelId="{25BC478E-1B60-412E-8585-F76CE7443DD7}" type="presParOf" srcId="{29F94CDF-2041-4E85-BDAD-FBDB21B53CCC}" destId="{A1CBEA81-2941-4584-83F4-C3EC2A3C62FC}" srcOrd="8" destOrd="0" presId="urn:microsoft.com/office/officeart/2005/8/layout/radial6"/>
    <dgm:cxn modelId="{C3272C3A-88AC-454E-9235-B3FF6CA8773A}" type="presParOf" srcId="{29F94CDF-2041-4E85-BDAD-FBDB21B53CCC}" destId="{FA48EEBB-16FB-489B-8947-1138692CD19A}" srcOrd="9" destOrd="0" presId="urn:microsoft.com/office/officeart/2005/8/layout/radial6"/>
    <dgm:cxn modelId="{089D6AFC-5394-4121-ADB4-ED1B8CFB4DBC}" type="presParOf" srcId="{29F94CDF-2041-4E85-BDAD-FBDB21B53CCC}" destId="{0EF72DB5-8F6C-44FA-8A2E-DABFD25FE716}" srcOrd="10" destOrd="0" presId="urn:microsoft.com/office/officeart/2005/8/layout/radial6"/>
    <dgm:cxn modelId="{F2AA38D7-9AF4-44B4-B446-0FFE2D83E928}" type="presParOf" srcId="{29F94CDF-2041-4E85-BDAD-FBDB21B53CCC}" destId="{61F0C290-F2B5-4457-A721-BF9009AFCBEA}" srcOrd="11" destOrd="0" presId="urn:microsoft.com/office/officeart/2005/8/layout/radial6"/>
    <dgm:cxn modelId="{2918FE3E-6202-4A02-BC33-AFC4EB56948F}" type="presParOf" srcId="{29F94CDF-2041-4E85-BDAD-FBDB21B53CCC}" destId="{9562B3A3-BA1B-4B37-9F98-66C069265E55}" srcOrd="12" destOrd="0" presId="urn:microsoft.com/office/officeart/2005/8/layout/radial6"/>
    <dgm:cxn modelId="{D4C974C1-7A47-4700-B9FC-98AC0031F9D0}" type="presParOf" srcId="{29F94CDF-2041-4E85-BDAD-FBDB21B53CCC}" destId="{AB31DA51-4A73-4458-BDDB-9EE3D538972D}" srcOrd="13" destOrd="0" presId="urn:microsoft.com/office/officeart/2005/8/layout/radial6"/>
    <dgm:cxn modelId="{253340C0-2A59-4401-BB51-B2ABC0D58720}" type="presParOf" srcId="{29F94CDF-2041-4E85-BDAD-FBDB21B53CCC}" destId="{6F81155A-6C81-4888-8537-11FBBD231390}" srcOrd="14" destOrd="0" presId="urn:microsoft.com/office/officeart/2005/8/layout/radial6"/>
    <dgm:cxn modelId="{5C8298DE-F824-4AC0-B170-63C3EA518FBF}" type="presParOf" srcId="{29F94CDF-2041-4E85-BDAD-FBDB21B53CCC}" destId="{740CF14D-297C-4A92-8116-DEAC9728A16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17CD6E-F297-4818-8D88-CD3A76CE8C77}" type="doc">
      <dgm:prSet loTypeId="urn:microsoft.com/office/officeart/2005/8/layout/radial6" loCatId="relationship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A6A0851-DE67-4805-91AC-BACD513566D2}">
      <dgm:prSet phldrT="[Text]"/>
      <dgm:spPr/>
      <dgm:t>
        <a:bodyPr/>
        <a:lstStyle/>
        <a:p>
          <a:r>
            <a:rPr lang="lt-LT" dirty="0"/>
            <a:t>Telšių regionas</a:t>
          </a:r>
        </a:p>
        <a:p>
          <a:r>
            <a:rPr lang="lt-LT" dirty="0"/>
            <a:t>22</a:t>
          </a:r>
          <a:r>
            <a:rPr lang="en-US" dirty="0"/>
            <a:t>(</a:t>
          </a:r>
          <a:r>
            <a:rPr lang="lt-LT" dirty="0"/>
            <a:t>20</a:t>
          </a:r>
          <a:r>
            <a:rPr lang="en-US" dirty="0"/>
            <a:t>)</a:t>
          </a:r>
        </a:p>
      </dgm:t>
    </dgm:pt>
    <dgm:pt modelId="{5BB233AE-2233-4C45-B87B-D19011B4B3F9}" type="parTrans" cxnId="{38A39FE6-F901-4E22-A919-57D743B50E37}">
      <dgm:prSet/>
      <dgm:spPr/>
      <dgm:t>
        <a:bodyPr/>
        <a:lstStyle/>
        <a:p>
          <a:endParaRPr lang="en-US"/>
        </a:p>
      </dgm:t>
    </dgm:pt>
    <dgm:pt modelId="{BA09C3D6-F17D-4991-98AD-EB22C72EEA05}" type="sibTrans" cxnId="{38A39FE6-F901-4E22-A919-57D743B50E37}">
      <dgm:prSet/>
      <dgm:spPr/>
      <dgm:t>
        <a:bodyPr/>
        <a:lstStyle/>
        <a:p>
          <a:endParaRPr lang="en-US"/>
        </a:p>
      </dgm:t>
    </dgm:pt>
    <dgm:pt modelId="{0285A386-F90B-45F7-9DF9-870F3EE51097}">
      <dgm:prSet phldrT="[Text]"/>
      <dgm:spPr/>
      <dgm:t>
        <a:bodyPr/>
        <a:lstStyle/>
        <a:p>
          <a:r>
            <a:rPr lang="lt-LT" dirty="0"/>
            <a:t>Mažeikiai</a:t>
          </a:r>
        </a:p>
        <a:p>
          <a:r>
            <a:rPr lang="lt-LT" dirty="0"/>
            <a:t>12</a:t>
          </a:r>
          <a:r>
            <a:rPr lang="en-US" dirty="0"/>
            <a:t>(</a:t>
          </a:r>
          <a:r>
            <a:rPr lang="lt-LT" dirty="0"/>
            <a:t>12</a:t>
          </a:r>
          <a:r>
            <a:rPr lang="en-US" dirty="0"/>
            <a:t>)</a:t>
          </a:r>
        </a:p>
      </dgm:t>
    </dgm:pt>
    <dgm:pt modelId="{CEA0765E-6F76-4B4A-A51E-241403BEC56B}" type="parTrans" cxnId="{EB6E8C81-BDEC-4A4B-A7BF-A042C7ECE17B}">
      <dgm:prSet/>
      <dgm:spPr/>
      <dgm:t>
        <a:bodyPr/>
        <a:lstStyle/>
        <a:p>
          <a:endParaRPr lang="en-US"/>
        </a:p>
      </dgm:t>
    </dgm:pt>
    <dgm:pt modelId="{F0384D00-79B1-4A2F-AB87-ADA30C693040}" type="sibTrans" cxnId="{EB6E8C81-BDEC-4A4B-A7BF-A042C7ECE17B}">
      <dgm:prSet/>
      <dgm:spPr/>
      <dgm:t>
        <a:bodyPr/>
        <a:lstStyle/>
        <a:p>
          <a:endParaRPr lang="en-US"/>
        </a:p>
      </dgm:t>
    </dgm:pt>
    <dgm:pt modelId="{9D6EDE62-2399-4DC5-B036-A292D9878884}">
      <dgm:prSet phldrT="[Text]"/>
      <dgm:spPr/>
      <dgm:t>
        <a:bodyPr/>
        <a:lstStyle/>
        <a:p>
          <a:r>
            <a:rPr lang="lt-LT" dirty="0"/>
            <a:t>Telšiai</a:t>
          </a:r>
        </a:p>
        <a:p>
          <a:r>
            <a:rPr lang="lt-LT" dirty="0"/>
            <a:t>3</a:t>
          </a:r>
          <a:r>
            <a:rPr lang="en-US" dirty="0"/>
            <a:t>(</a:t>
          </a:r>
          <a:r>
            <a:rPr lang="lt-LT" dirty="0"/>
            <a:t>3</a:t>
          </a:r>
          <a:r>
            <a:rPr lang="en-US" dirty="0"/>
            <a:t>)</a:t>
          </a:r>
        </a:p>
      </dgm:t>
    </dgm:pt>
    <dgm:pt modelId="{28F6B641-53FB-4A4C-B674-B490192775C5}" type="parTrans" cxnId="{448B7FC0-0445-4CC5-87E0-03F1F073FF5B}">
      <dgm:prSet/>
      <dgm:spPr/>
      <dgm:t>
        <a:bodyPr/>
        <a:lstStyle/>
        <a:p>
          <a:endParaRPr lang="en-US"/>
        </a:p>
      </dgm:t>
    </dgm:pt>
    <dgm:pt modelId="{AE4B4913-0AB8-43C0-920B-E20D608C8B91}" type="sibTrans" cxnId="{448B7FC0-0445-4CC5-87E0-03F1F073FF5B}">
      <dgm:prSet/>
      <dgm:spPr/>
      <dgm:t>
        <a:bodyPr/>
        <a:lstStyle/>
        <a:p>
          <a:endParaRPr lang="en-US"/>
        </a:p>
      </dgm:t>
    </dgm:pt>
    <dgm:pt modelId="{6812CA15-2F5D-42D5-80DF-FD6AED9D024A}">
      <dgm:prSet phldrT="[Text]"/>
      <dgm:spPr/>
      <dgm:t>
        <a:bodyPr/>
        <a:lstStyle/>
        <a:p>
          <a:r>
            <a:rPr lang="lt-LT" dirty="0">
              <a:solidFill>
                <a:srgbClr val="FF0000"/>
              </a:solidFill>
            </a:rPr>
            <a:t>Rietavas</a:t>
          </a:r>
        </a:p>
        <a:p>
          <a:r>
            <a:rPr lang="lt-LT" dirty="0">
              <a:solidFill>
                <a:schemeClr val="tx1"/>
              </a:solidFill>
            </a:rPr>
            <a:t>1</a:t>
          </a:r>
          <a:r>
            <a:rPr lang="en-US" dirty="0">
              <a:solidFill>
                <a:schemeClr val="tx1"/>
              </a:solidFill>
            </a:rPr>
            <a:t>(</a:t>
          </a:r>
          <a:r>
            <a:rPr lang="lt-LT" dirty="0">
              <a:solidFill>
                <a:schemeClr val="tx1"/>
              </a:solidFill>
            </a:rPr>
            <a:t>0</a:t>
          </a:r>
          <a:r>
            <a:rPr lang="en-US" dirty="0">
              <a:solidFill>
                <a:schemeClr val="tx1"/>
              </a:solidFill>
            </a:rPr>
            <a:t>)</a:t>
          </a:r>
        </a:p>
      </dgm:t>
    </dgm:pt>
    <dgm:pt modelId="{9560FE7C-43AC-4802-9B1D-D720CF048EA1}" type="parTrans" cxnId="{9C6238E5-C56A-4063-9CC0-B9BE6ED3A57E}">
      <dgm:prSet/>
      <dgm:spPr/>
      <dgm:t>
        <a:bodyPr/>
        <a:lstStyle/>
        <a:p>
          <a:endParaRPr lang="en-US"/>
        </a:p>
      </dgm:t>
    </dgm:pt>
    <dgm:pt modelId="{769ACA54-B961-4AAB-8530-0D8F8B4DFACF}" type="sibTrans" cxnId="{9C6238E5-C56A-4063-9CC0-B9BE6ED3A57E}">
      <dgm:prSet/>
      <dgm:spPr/>
      <dgm:t>
        <a:bodyPr/>
        <a:lstStyle/>
        <a:p>
          <a:endParaRPr lang="en-US"/>
        </a:p>
      </dgm:t>
    </dgm:pt>
    <dgm:pt modelId="{8F962297-29F2-4FAE-8CFB-49CD181F2285}">
      <dgm:prSet phldrT="[Text]"/>
      <dgm:spPr/>
      <dgm:t>
        <a:bodyPr/>
        <a:lstStyle/>
        <a:p>
          <a:r>
            <a:rPr lang="lt-LT" dirty="0"/>
            <a:t>Plungė</a:t>
          </a:r>
        </a:p>
        <a:p>
          <a:r>
            <a:rPr lang="lt-LT" dirty="0"/>
            <a:t>6</a:t>
          </a:r>
          <a:r>
            <a:rPr lang="en-US" dirty="0"/>
            <a:t>(</a:t>
          </a:r>
          <a:r>
            <a:rPr lang="lt-LT" dirty="0"/>
            <a:t>5</a:t>
          </a:r>
          <a:r>
            <a:rPr lang="en-US" dirty="0"/>
            <a:t>)</a:t>
          </a:r>
        </a:p>
      </dgm:t>
    </dgm:pt>
    <dgm:pt modelId="{445D1E0F-254A-412F-9D38-5CC01DE5F099}" type="parTrans" cxnId="{575BEA05-D8C5-480E-B93B-7F64AAB02837}">
      <dgm:prSet/>
      <dgm:spPr/>
      <dgm:t>
        <a:bodyPr/>
        <a:lstStyle/>
        <a:p>
          <a:endParaRPr lang="en-US"/>
        </a:p>
      </dgm:t>
    </dgm:pt>
    <dgm:pt modelId="{6909AEED-1005-4584-8037-C25CF5C46BB9}" type="sibTrans" cxnId="{575BEA05-D8C5-480E-B93B-7F64AAB02837}">
      <dgm:prSet/>
      <dgm:spPr/>
      <dgm:t>
        <a:bodyPr/>
        <a:lstStyle/>
        <a:p>
          <a:endParaRPr lang="en-US"/>
        </a:p>
      </dgm:t>
    </dgm:pt>
    <dgm:pt modelId="{29F94CDF-2041-4E85-BDAD-FBDB21B53CCC}" type="pres">
      <dgm:prSet presAssocID="{0B17CD6E-F297-4818-8D88-CD3A76CE8C7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5F16307-F139-4D0E-A474-595948047A16}" type="pres">
      <dgm:prSet presAssocID="{4A6A0851-DE67-4805-91AC-BACD513566D2}" presName="centerShape" presStyleLbl="node0" presStyleIdx="0" presStyleCnt="1" custLinFactNeighborX="-867" custLinFactNeighborY="-867"/>
      <dgm:spPr/>
    </dgm:pt>
    <dgm:pt modelId="{82792030-57D0-4421-9794-01539140793A}" type="pres">
      <dgm:prSet presAssocID="{0285A386-F90B-45F7-9DF9-870F3EE51097}" presName="node" presStyleLbl="node1" presStyleIdx="0" presStyleCnt="4" custRadScaleRad="101638">
        <dgm:presLayoutVars>
          <dgm:bulletEnabled val="1"/>
        </dgm:presLayoutVars>
      </dgm:prSet>
      <dgm:spPr/>
    </dgm:pt>
    <dgm:pt modelId="{9E7B5199-2D66-4AED-A580-76AC0A6A33FD}" type="pres">
      <dgm:prSet presAssocID="{0285A386-F90B-45F7-9DF9-870F3EE51097}" presName="dummy" presStyleCnt="0"/>
      <dgm:spPr/>
    </dgm:pt>
    <dgm:pt modelId="{8F6717CB-F4F8-40BF-82A8-3A6471B42AA2}" type="pres">
      <dgm:prSet presAssocID="{F0384D00-79B1-4A2F-AB87-ADA30C693040}" presName="sibTrans" presStyleLbl="sibTrans2D1" presStyleIdx="0" presStyleCnt="4" custLinFactNeighborX="1740" custLinFactNeighborY="24"/>
      <dgm:spPr/>
    </dgm:pt>
    <dgm:pt modelId="{4FE590B4-B20B-4E16-9E76-59C85293DD6B}" type="pres">
      <dgm:prSet presAssocID="{9D6EDE62-2399-4DC5-B036-A292D9878884}" presName="node" presStyleLbl="node1" presStyleIdx="1" presStyleCnt="4" custRadScaleRad="102137">
        <dgm:presLayoutVars>
          <dgm:bulletEnabled val="1"/>
        </dgm:presLayoutVars>
      </dgm:prSet>
      <dgm:spPr/>
    </dgm:pt>
    <dgm:pt modelId="{A1CBEA81-2941-4584-83F4-C3EC2A3C62FC}" type="pres">
      <dgm:prSet presAssocID="{9D6EDE62-2399-4DC5-B036-A292D9878884}" presName="dummy" presStyleCnt="0"/>
      <dgm:spPr/>
    </dgm:pt>
    <dgm:pt modelId="{FA48EEBB-16FB-489B-8947-1138692CD19A}" type="pres">
      <dgm:prSet presAssocID="{AE4B4913-0AB8-43C0-920B-E20D608C8B91}" presName="sibTrans" presStyleLbl="sibTrans2D1" presStyleIdx="1" presStyleCnt="4" custScaleX="98796" custScaleY="103989"/>
      <dgm:spPr/>
    </dgm:pt>
    <dgm:pt modelId="{0EF72DB5-8F6C-44FA-8A2E-DABFD25FE716}" type="pres">
      <dgm:prSet presAssocID="{6812CA15-2F5D-42D5-80DF-FD6AED9D024A}" presName="node" presStyleLbl="node1" presStyleIdx="2" presStyleCnt="4">
        <dgm:presLayoutVars>
          <dgm:bulletEnabled val="1"/>
        </dgm:presLayoutVars>
      </dgm:prSet>
      <dgm:spPr/>
    </dgm:pt>
    <dgm:pt modelId="{61F0C290-F2B5-4457-A721-BF9009AFCBEA}" type="pres">
      <dgm:prSet presAssocID="{6812CA15-2F5D-42D5-80DF-FD6AED9D024A}" presName="dummy" presStyleCnt="0"/>
      <dgm:spPr/>
    </dgm:pt>
    <dgm:pt modelId="{9562B3A3-BA1B-4B37-9F98-66C069265E55}" type="pres">
      <dgm:prSet presAssocID="{769ACA54-B961-4AAB-8530-0D8F8B4DFACF}" presName="sibTrans" presStyleLbl="sibTrans2D1" presStyleIdx="2" presStyleCnt="4"/>
      <dgm:spPr/>
    </dgm:pt>
    <dgm:pt modelId="{AB31DA51-4A73-4458-BDDB-9EE3D538972D}" type="pres">
      <dgm:prSet presAssocID="{8F962297-29F2-4FAE-8CFB-49CD181F2285}" presName="node" presStyleLbl="node1" presStyleIdx="3" presStyleCnt="4">
        <dgm:presLayoutVars>
          <dgm:bulletEnabled val="1"/>
        </dgm:presLayoutVars>
      </dgm:prSet>
      <dgm:spPr/>
    </dgm:pt>
    <dgm:pt modelId="{6F81155A-6C81-4888-8537-11FBBD231390}" type="pres">
      <dgm:prSet presAssocID="{8F962297-29F2-4FAE-8CFB-49CD181F2285}" presName="dummy" presStyleCnt="0"/>
      <dgm:spPr/>
    </dgm:pt>
    <dgm:pt modelId="{740CF14D-297C-4A92-8116-DEAC9728A163}" type="pres">
      <dgm:prSet presAssocID="{6909AEED-1005-4584-8037-C25CF5C46BB9}" presName="sibTrans" presStyleLbl="sibTrans2D1" presStyleIdx="3" presStyleCnt="4"/>
      <dgm:spPr/>
    </dgm:pt>
  </dgm:ptLst>
  <dgm:cxnLst>
    <dgm:cxn modelId="{9FD7FF04-3F41-4F70-9EEB-95459D6F22A5}" type="presOf" srcId="{8F962297-29F2-4FAE-8CFB-49CD181F2285}" destId="{AB31DA51-4A73-4458-BDDB-9EE3D538972D}" srcOrd="0" destOrd="0" presId="urn:microsoft.com/office/officeart/2005/8/layout/radial6"/>
    <dgm:cxn modelId="{575BEA05-D8C5-480E-B93B-7F64AAB02837}" srcId="{4A6A0851-DE67-4805-91AC-BACD513566D2}" destId="{8F962297-29F2-4FAE-8CFB-49CD181F2285}" srcOrd="3" destOrd="0" parTransId="{445D1E0F-254A-412F-9D38-5CC01DE5F099}" sibTransId="{6909AEED-1005-4584-8037-C25CF5C46BB9}"/>
    <dgm:cxn modelId="{05670108-0642-4BFB-B220-FDA92FCCC924}" type="presOf" srcId="{AE4B4913-0AB8-43C0-920B-E20D608C8B91}" destId="{FA48EEBB-16FB-489B-8947-1138692CD19A}" srcOrd="0" destOrd="0" presId="urn:microsoft.com/office/officeart/2005/8/layout/radial6"/>
    <dgm:cxn modelId="{CDC4E512-6F46-4066-B118-F91B84198001}" type="presOf" srcId="{769ACA54-B961-4AAB-8530-0D8F8B4DFACF}" destId="{9562B3A3-BA1B-4B37-9F98-66C069265E55}" srcOrd="0" destOrd="0" presId="urn:microsoft.com/office/officeart/2005/8/layout/radial6"/>
    <dgm:cxn modelId="{5FEABD35-5EDE-49AD-89FB-DC2ED6EA5C35}" type="presOf" srcId="{4A6A0851-DE67-4805-91AC-BACD513566D2}" destId="{95F16307-F139-4D0E-A474-595948047A16}" srcOrd="0" destOrd="0" presId="urn:microsoft.com/office/officeart/2005/8/layout/radial6"/>
    <dgm:cxn modelId="{C7010548-EACA-4215-8AB8-EA9DE3A04B49}" type="presOf" srcId="{0285A386-F90B-45F7-9DF9-870F3EE51097}" destId="{82792030-57D0-4421-9794-01539140793A}" srcOrd="0" destOrd="0" presId="urn:microsoft.com/office/officeart/2005/8/layout/radial6"/>
    <dgm:cxn modelId="{7492F855-D632-45A0-B028-64DDDE7DBC92}" type="presOf" srcId="{0B17CD6E-F297-4818-8D88-CD3A76CE8C77}" destId="{29F94CDF-2041-4E85-BDAD-FBDB21B53CCC}" srcOrd="0" destOrd="0" presId="urn:microsoft.com/office/officeart/2005/8/layout/radial6"/>
    <dgm:cxn modelId="{EB6E8C81-BDEC-4A4B-A7BF-A042C7ECE17B}" srcId="{4A6A0851-DE67-4805-91AC-BACD513566D2}" destId="{0285A386-F90B-45F7-9DF9-870F3EE51097}" srcOrd="0" destOrd="0" parTransId="{CEA0765E-6F76-4B4A-A51E-241403BEC56B}" sibTransId="{F0384D00-79B1-4A2F-AB87-ADA30C693040}"/>
    <dgm:cxn modelId="{5E83DBA2-5480-4344-B83C-0BBB32BD6C40}" type="presOf" srcId="{F0384D00-79B1-4A2F-AB87-ADA30C693040}" destId="{8F6717CB-F4F8-40BF-82A8-3A6471B42AA2}" srcOrd="0" destOrd="0" presId="urn:microsoft.com/office/officeart/2005/8/layout/radial6"/>
    <dgm:cxn modelId="{448B7FC0-0445-4CC5-87E0-03F1F073FF5B}" srcId="{4A6A0851-DE67-4805-91AC-BACD513566D2}" destId="{9D6EDE62-2399-4DC5-B036-A292D9878884}" srcOrd="1" destOrd="0" parTransId="{28F6B641-53FB-4A4C-B674-B490192775C5}" sibTransId="{AE4B4913-0AB8-43C0-920B-E20D608C8B91}"/>
    <dgm:cxn modelId="{4FE989CE-7886-49D0-B812-2D2EACCB1DE5}" type="presOf" srcId="{9D6EDE62-2399-4DC5-B036-A292D9878884}" destId="{4FE590B4-B20B-4E16-9E76-59C85293DD6B}" srcOrd="0" destOrd="0" presId="urn:microsoft.com/office/officeart/2005/8/layout/radial6"/>
    <dgm:cxn modelId="{C847EAD8-6190-4A02-985C-414959B78B34}" type="presOf" srcId="{6909AEED-1005-4584-8037-C25CF5C46BB9}" destId="{740CF14D-297C-4A92-8116-DEAC9728A163}" srcOrd="0" destOrd="0" presId="urn:microsoft.com/office/officeart/2005/8/layout/radial6"/>
    <dgm:cxn modelId="{9C6238E5-C56A-4063-9CC0-B9BE6ED3A57E}" srcId="{4A6A0851-DE67-4805-91AC-BACD513566D2}" destId="{6812CA15-2F5D-42D5-80DF-FD6AED9D024A}" srcOrd="2" destOrd="0" parTransId="{9560FE7C-43AC-4802-9B1D-D720CF048EA1}" sibTransId="{769ACA54-B961-4AAB-8530-0D8F8B4DFACF}"/>
    <dgm:cxn modelId="{38A39FE6-F901-4E22-A919-57D743B50E37}" srcId="{0B17CD6E-F297-4818-8D88-CD3A76CE8C77}" destId="{4A6A0851-DE67-4805-91AC-BACD513566D2}" srcOrd="0" destOrd="0" parTransId="{5BB233AE-2233-4C45-B87B-D19011B4B3F9}" sibTransId="{BA09C3D6-F17D-4991-98AD-EB22C72EEA05}"/>
    <dgm:cxn modelId="{1843C3F2-3314-4C3E-9A1D-C672A5B8BFB8}" type="presOf" srcId="{6812CA15-2F5D-42D5-80DF-FD6AED9D024A}" destId="{0EF72DB5-8F6C-44FA-8A2E-DABFD25FE716}" srcOrd="0" destOrd="0" presId="urn:microsoft.com/office/officeart/2005/8/layout/radial6"/>
    <dgm:cxn modelId="{74612167-0B81-4A70-9715-2C75BA1232B9}" type="presParOf" srcId="{29F94CDF-2041-4E85-BDAD-FBDB21B53CCC}" destId="{95F16307-F139-4D0E-A474-595948047A16}" srcOrd="0" destOrd="0" presId="urn:microsoft.com/office/officeart/2005/8/layout/radial6"/>
    <dgm:cxn modelId="{49D0314F-9113-4DEE-8ED7-CD6939AA62B5}" type="presParOf" srcId="{29F94CDF-2041-4E85-BDAD-FBDB21B53CCC}" destId="{82792030-57D0-4421-9794-01539140793A}" srcOrd="1" destOrd="0" presId="urn:microsoft.com/office/officeart/2005/8/layout/radial6"/>
    <dgm:cxn modelId="{478ADE8E-C636-49A9-B05B-3698A804D2DC}" type="presParOf" srcId="{29F94CDF-2041-4E85-BDAD-FBDB21B53CCC}" destId="{9E7B5199-2D66-4AED-A580-76AC0A6A33FD}" srcOrd="2" destOrd="0" presId="urn:microsoft.com/office/officeart/2005/8/layout/radial6"/>
    <dgm:cxn modelId="{E2E8FAA7-CD4D-46B9-AB21-46847D19F266}" type="presParOf" srcId="{29F94CDF-2041-4E85-BDAD-FBDB21B53CCC}" destId="{8F6717CB-F4F8-40BF-82A8-3A6471B42AA2}" srcOrd="3" destOrd="0" presId="urn:microsoft.com/office/officeart/2005/8/layout/radial6"/>
    <dgm:cxn modelId="{8DAA8029-2569-4BDE-8F6E-AA3199355D77}" type="presParOf" srcId="{29F94CDF-2041-4E85-BDAD-FBDB21B53CCC}" destId="{4FE590B4-B20B-4E16-9E76-59C85293DD6B}" srcOrd="4" destOrd="0" presId="urn:microsoft.com/office/officeart/2005/8/layout/radial6"/>
    <dgm:cxn modelId="{25BC478E-1B60-412E-8585-F76CE7443DD7}" type="presParOf" srcId="{29F94CDF-2041-4E85-BDAD-FBDB21B53CCC}" destId="{A1CBEA81-2941-4584-83F4-C3EC2A3C62FC}" srcOrd="5" destOrd="0" presId="urn:microsoft.com/office/officeart/2005/8/layout/radial6"/>
    <dgm:cxn modelId="{C3272C3A-88AC-454E-9235-B3FF6CA8773A}" type="presParOf" srcId="{29F94CDF-2041-4E85-BDAD-FBDB21B53CCC}" destId="{FA48EEBB-16FB-489B-8947-1138692CD19A}" srcOrd="6" destOrd="0" presId="urn:microsoft.com/office/officeart/2005/8/layout/radial6"/>
    <dgm:cxn modelId="{089D6AFC-5394-4121-ADB4-ED1B8CFB4DBC}" type="presParOf" srcId="{29F94CDF-2041-4E85-BDAD-FBDB21B53CCC}" destId="{0EF72DB5-8F6C-44FA-8A2E-DABFD25FE716}" srcOrd="7" destOrd="0" presId="urn:microsoft.com/office/officeart/2005/8/layout/radial6"/>
    <dgm:cxn modelId="{F2AA38D7-9AF4-44B4-B446-0FFE2D83E928}" type="presParOf" srcId="{29F94CDF-2041-4E85-BDAD-FBDB21B53CCC}" destId="{61F0C290-F2B5-4457-A721-BF9009AFCBEA}" srcOrd="8" destOrd="0" presId="urn:microsoft.com/office/officeart/2005/8/layout/radial6"/>
    <dgm:cxn modelId="{2918FE3E-6202-4A02-BC33-AFC4EB56948F}" type="presParOf" srcId="{29F94CDF-2041-4E85-BDAD-FBDB21B53CCC}" destId="{9562B3A3-BA1B-4B37-9F98-66C069265E55}" srcOrd="9" destOrd="0" presId="urn:microsoft.com/office/officeart/2005/8/layout/radial6"/>
    <dgm:cxn modelId="{D4C974C1-7A47-4700-B9FC-98AC0031F9D0}" type="presParOf" srcId="{29F94CDF-2041-4E85-BDAD-FBDB21B53CCC}" destId="{AB31DA51-4A73-4458-BDDB-9EE3D538972D}" srcOrd="10" destOrd="0" presId="urn:microsoft.com/office/officeart/2005/8/layout/radial6"/>
    <dgm:cxn modelId="{253340C0-2A59-4401-BB51-B2ABC0D58720}" type="presParOf" srcId="{29F94CDF-2041-4E85-BDAD-FBDB21B53CCC}" destId="{6F81155A-6C81-4888-8537-11FBBD231390}" srcOrd="11" destOrd="0" presId="urn:microsoft.com/office/officeart/2005/8/layout/radial6"/>
    <dgm:cxn modelId="{5C8298DE-F824-4AC0-B170-63C3EA518FBF}" type="presParOf" srcId="{29F94CDF-2041-4E85-BDAD-FBDB21B53CCC}" destId="{740CF14D-297C-4A92-8116-DEAC9728A16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17CD6E-F297-4818-8D88-CD3A76CE8C77}" type="doc">
      <dgm:prSet loTypeId="urn:microsoft.com/office/officeart/2005/8/layout/radial6" loCatId="relationship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A6A0851-DE67-4805-91AC-BACD513566D2}">
      <dgm:prSet phldrT="[Text]"/>
      <dgm:spPr/>
      <dgm:t>
        <a:bodyPr/>
        <a:lstStyle/>
        <a:p>
          <a:r>
            <a:rPr lang="lt-LT" dirty="0"/>
            <a:t>Utenos regionas</a:t>
          </a:r>
        </a:p>
        <a:p>
          <a:r>
            <a:rPr lang="lt-LT" dirty="0"/>
            <a:t>13 (10)</a:t>
          </a:r>
          <a:endParaRPr lang="en-US" dirty="0"/>
        </a:p>
      </dgm:t>
    </dgm:pt>
    <dgm:pt modelId="{5BB233AE-2233-4C45-B87B-D19011B4B3F9}" type="parTrans" cxnId="{38A39FE6-F901-4E22-A919-57D743B50E37}">
      <dgm:prSet/>
      <dgm:spPr/>
      <dgm:t>
        <a:bodyPr/>
        <a:lstStyle/>
        <a:p>
          <a:endParaRPr lang="en-US"/>
        </a:p>
      </dgm:t>
    </dgm:pt>
    <dgm:pt modelId="{BA09C3D6-F17D-4991-98AD-EB22C72EEA05}" type="sibTrans" cxnId="{38A39FE6-F901-4E22-A919-57D743B50E37}">
      <dgm:prSet/>
      <dgm:spPr/>
      <dgm:t>
        <a:bodyPr/>
        <a:lstStyle/>
        <a:p>
          <a:endParaRPr lang="en-US"/>
        </a:p>
      </dgm:t>
    </dgm:pt>
    <dgm:pt modelId="{0285A386-F90B-45F7-9DF9-870F3EE51097}">
      <dgm:prSet phldrT="[Text]"/>
      <dgm:spPr/>
      <dgm:t>
        <a:bodyPr/>
        <a:lstStyle/>
        <a:p>
          <a:r>
            <a:rPr lang="lt-LT" dirty="0"/>
            <a:t>Zarasai</a:t>
          </a:r>
        </a:p>
        <a:p>
          <a:r>
            <a:rPr lang="lt-LT" dirty="0"/>
            <a:t>1(0)</a:t>
          </a:r>
          <a:endParaRPr lang="en-US" dirty="0"/>
        </a:p>
      </dgm:t>
    </dgm:pt>
    <dgm:pt modelId="{CEA0765E-6F76-4B4A-A51E-241403BEC56B}" type="parTrans" cxnId="{EB6E8C81-BDEC-4A4B-A7BF-A042C7ECE17B}">
      <dgm:prSet/>
      <dgm:spPr/>
      <dgm:t>
        <a:bodyPr/>
        <a:lstStyle/>
        <a:p>
          <a:endParaRPr lang="en-US"/>
        </a:p>
      </dgm:t>
    </dgm:pt>
    <dgm:pt modelId="{F0384D00-79B1-4A2F-AB87-ADA30C693040}" type="sibTrans" cxnId="{EB6E8C81-BDEC-4A4B-A7BF-A042C7ECE17B}">
      <dgm:prSet/>
      <dgm:spPr/>
      <dgm:t>
        <a:bodyPr/>
        <a:lstStyle/>
        <a:p>
          <a:endParaRPr lang="en-US"/>
        </a:p>
      </dgm:t>
    </dgm:pt>
    <dgm:pt modelId="{9D6EDE62-2399-4DC5-B036-A292D9878884}">
      <dgm:prSet phldrT="[Text]"/>
      <dgm:spPr/>
      <dgm:t>
        <a:bodyPr/>
        <a:lstStyle/>
        <a:p>
          <a:r>
            <a:rPr lang="lt-LT" dirty="0"/>
            <a:t>Molėtai</a:t>
          </a:r>
        </a:p>
        <a:p>
          <a:r>
            <a:rPr lang="lt-LT" dirty="0"/>
            <a:t>1(1)</a:t>
          </a:r>
          <a:endParaRPr lang="en-US" dirty="0"/>
        </a:p>
      </dgm:t>
    </dgm:pt>
    <dgm:pt modelId="{28F6B641-53FB-4A4C-B674-B490192775C5}" type="parTrans" cxnId="{448B7FC0-0445-4CC5-87E0-03F1F073FF5B}">
      <dgm:prSet/>
      <dgm:spPr/>
      <dgm:t>
        <a:bodyPr/>
        <a:lstStyle/>
        <a:p>
          <a:endParaRPr lang="en-US"/>
        </a:p>
      </dgm:t>
    </dgm:pt>
    <dgm:pt modelId="{AE4B4913-0AB8-43C0-920B-E20D608C8B91}" type="sibTrans" cxnId="{448B7FC0-0445-4CC5-87E0-03F1F073FF5B}">
      <dgm:prSet/>
      <dgm:spPr/>
      <dgm:t>
        <a:bodyPr/>
        <a:lstStyle/>
        <a:p>
          <a:endParaRPr lang="en-US"/>
        </a:p>
      </dgm:t>
    </dgm:pt>
    <dgm:pt modelId="{6812CA15-2F5D-42D5-80DF-FD6AED9D024A}">
      <dgm:prSet phldrT="[Text]"/>
      <dgm:spPr/>
      <dgm:t>
        <a:bodyPr/>
        <a:lstStyle/>
        <a:p>
          <a:r>
            <a:rPr lang="lt-LT" dirty="0"/>
            <a:t>Ignalina</a:t>
          </a:r>
        </a:p>
        <a:p>
          <a:r>
            <a:rPr lang="lt-LT" dirty="0"/>
            <a:t>1 (1)</a:t>
          </a:r>
          <a:endParaRPr lang="en-US" dirty="0"/>
        </a:p>
      </dgm:t>
    </dgm:pt>
    <dgm:pt modelId="{9560FE7C-43AC-4802-9B1D-D720CF048EA1}" type="parTrans" cxnId="{9C6238E5-C56A-4063-9CC0-B9BE6ED3A57E}">
      <dgm:prSet/>
      <dgm:spPr/>
      <dgm:t>
        <a:bodyPr/>
        <a:lstStyle/>
        <a:p>
          <a:endParaRPr lang="en-US"/>
        </a:p>
      </dgm:t>
    </dgm:pt>
    <dgm:pt modelId="{769ACA54-B961-4AAB-8530-0D8F8B4DFACF}" type="sibTrans" cxnId="{9C6238E5-C56A-4063-9CC0-B9BE6ED3A57E}">
      <dgm:prSet/>
      <dgm:spPr/>
      <dgm:t>
        <a:bodyPr/>
        <a:lstStyle/>
        <a:p>
          <a:endParaRPr lang="en-US"/>
        </a:p>
      </dgm:t>
    </dgm:pt>
    <dgm:pt modelId="{8F962297-29F2-4FAE-8CFB-49CD181F2285}">
      <dgm:prSet phldrT="[Text]"/>
      <dgm:spPr/>
      <dgm:t>
        <a:bodyPr/>
        <a:lstStyle/>
        <a:p>
          <a:r>
            <a:rPr lang="lt-LT" dirty="0"/>
            <a:t>Anykščiai</a:t>
          </a:r>
        </a:p>
        <a:p>
          <a:r>
            <a:rPr lang="lt-LT" dirty="0"/>
            <a:t>3(3)</a:t>
          </a:r>
          <a:endParaRPr lang="en-US" dirty="0"/>
        </a:p>
      </dgm:t>
    </dgm:pt>
    <dgm:pt modelId="{445D1E0F-254A-412F-9D38-5CC01DE5F099}" type="parTrans" cxnId="{575BEA05-D8C5-480E-B93B-7F64AAB02837}">
      <dgm:prSet/>
      <dgm:spPr/>
      <dgm:t>
        <a:bodyPr/>
        <a:lstStyle/>
        <a:p>
          <a:endParaRPr lang="en-US"/>
        </a:p>
      </dgm:t>
    </dgm:pt>
    <dgm:pt modelId="{6909AEED-1005-4584-8037-C25CF5C46BB9}" type="sibTrans" cxnId="{575BEA05-D8C5-480E-B93B-7F64AAB02837}">
      <dgm:prSet/>
      <dgm:spPr/>
      <dgm:t>
        <a:bodyPr/>
        <a:lstStyle/>
        <a:p>
          <a:endParaRPr lang="en-US"/>
        </a:p>
      </dgm:t>
    </dgm:pt>
    <dgm:pt modelId="{8536D20C-A3A5-4CDC-BAAB-39E76F817F3F}">
      <dgm:prSet/>
      <dgm:spPr/>
      <dgm:t>
        <a:bodyPr/>
        <a:lstStyle/>
        <a:p>
          <a:r>
            <a:rPr lang="lt-LT" dirty="0"/>
            <a:t>Utena</a:t>
          </a:r>
        </a:p>
        <a:p>
          <a:r>
            <a:rPr lang="lt-LT" dirty="0"/>
            <a:t>4(3)</a:t>
          </a:r>
        </a:p>
        <a:p>
          <a:endParaRPr lang="en-US" dirty="0"/>
        </a:p>
      </dgm:t>
    </dgm:pt>
    <dgm:pt modelId="{298B0BBE-AFDF-4250-883F-42A5C8B5DAD9}" type="parTrans" cxnId="{C5113547-0F4E-4025-985B-B8907303CB8A}">
      <dgm:prSet/>
      <dgm:spPr/>
      <dgm:t>
        <a:bodyPr/>
        <a:lstStyle/>
        <a:p>
          <a:endParaRPr lang="en-US"/>
        </a:p>
      </dgm:t>
    </dgm:pt>
    <dgm:pt modelId="{DF1EF8B2-6CFA-4EFE-B2C8-102321735F85}" type="sibTrans" cxnId="{C5113547-0F4E-4025-985B-B8907303CB8A}">
      <dgm:prSet/>
      <dgm:spPr/>
      <dgm:t>
        <a:bodyPr/>
        <a:lstStyle/>
        <a:p>
          <a:endParaRPr lang="en-US"/>
        </a:p>
      </dgm:t>
    </dgm:pt>
    <dgm:pt modelId="{B0EA4B72-A710-441D-B01F-10B818DBD547}">
      <dgm:prSet phldrT="[Text]"/>
      <dgm:spPr/>
      <dgm:t>
        <a:bodyPr/>
        <a:lstStyle/>
        <a:p>
          <a:r>
            <a:rPr lang="lt-LT" dirty="0"/>
            <a:t>Visaginas</a:t>
          </a:r>
        </a:p>
        <a:p>
          <a:r>
            <a:rPr lang="lt-LT" dirty="0"/>
            <a:t>3(2)</a:t>
          </a:r>
          <a:endParaRPr lang="en-US" dirty="0"/>
        </a:p>
      </dgm:t>
    </dgm:pt>
    <dgm:pt modelId="{47A633E4-DA69-4D3E-BCB3-C1C5E95753B1}" type="parTrans" cxnId="{D1BD0D41-90BE-4C1C-9078-23CD9DDFEC57}">
      <dgm:prSet/>
      <dgm:spPr/>
      <dgm:t>
        <a:bodyPr/>
        <a:lstStyle/>
        <a:p>
          <a:endParaRPr lang="en-US"/>
        </a:p>
      </dgm:t>
    </dgm:pt>
    <dgm:pt modelId="{51A9EBF7-E929-439B-8DB1-A275F93CAAB8}" type="sibTrans" cxnId="{D1BD0D41-90BE-4C1C-9078-23CD9DDFEC57}">
      <dgm:prSet/>
      <dgm:spPr/>
      <dgm:t>
        <a:bodyPr/>
        <a:lstStyle/>
        <a:p>
          <a:endParaRPr lang="en-US"/>
        </a:p>
      </dgm:t>
    </dgm:pt>
    <dgm:pt modelId="{D8CFD1C7-2A5F-4C92-B1DB-51CE1AB0ADA3}">
      <dgm:prSet/>
      <dgm:spPr/>
      <dgm:t>
        <a:bodyPr/>
        <a:lstStyle/>
        <a:p>
          <a:endParaRPr lang="en-US"/>
        </a:p>
      </dgm:t>
    </dgm:pt>
    <dgm:pt modelId="{6AFA8254-17D4-4304-A44C-D5FDFE464DFF}" type="parTrans" cxnId="{DA1582A2-693C-4C66-8786-5C2DFD9AB972}">
      <dgm:prSet/>
      <dgm:spPr/>
      <dgm:t>
        <a:bodyPr/>
        <a:lstStyle/>
        <a:p>
          <a:endParaRPr lang="en-US"/>
        </a:p>
      </dgm:t>
    </dgm:pt>
    <dgm:pt modelId="{5FC4080D-B6F0-45A1-84A7-37ECCF8971CE}" type="sibTrans" cxnId="{DA1582A2-693C-4C66-8786-5C2DFD9AB972}">
      <dgm:prSet/>
      <dgm:spPr/>
      <dgm:t>
        <a:bodyPr/>
        <a:lstStyle/>
        <a:p>
          <a:endParaRPr lang="en-US"/>
        </a:p>
      </dgm:t>
    </dgm:pt>
    <dgm:pt modelId="{29F94CDF-2041-4E85-BDAD-FBDB21B53CCC}" type="pres">
      <dgm:prSet presAssocID="{0B17CD6E-F297-4818-8D88-CD3A76CE8C7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5F16307-F139-4D0E-A474-595948047A16}" type="pres">
      <dgm:prSet presAssocID="{4A6A0851-DE67-4805-91AC-BACD513566D2}" presName="centerShape" presStyleLbl="node0" presStyleIdx="0" presStyleCnt="1"/>
      <dgm:spPr/>
    </dgm:pt>
    <dgm:pt modelId="{82792030-57D0-4421-9794-01539140793A}" type="pres">
      <dgm:prSet presAssocID="{0285A386-F90B-45F7-9DF9-870F3EE51097}" presName="node" presStyleLbl="node1" presStyleIdx="0" presStyleCnt="6" custRadScaleRad="101638">
        <dgm:presLayoutVars>
          <dgm:bulletEnabled val="1"/>
        </dgm:presLayoutVars>
      </dgm:prSet>
      <dgm:spPr/>
    </dgm:pt>
    <dgm:pt modelId="{9E7B5199-2D66-4AED-A580-76AC0A6A33FD}" type="pres">
      <dgm:prSet presAssocID="{0285A386-F90B-45F7-9DF9-870F3EE51097}" presName="dummy" presStyleCnt="0"/>
      <dgm:spPr/>
    </dgm:pt>
    <dgm:pt modelId="{8F6717CB-F4F8-40BF-82A8-3A6471B42AA2}" type="pres">
      <dgm:prSet presAssocID="{F0384D00-79B1-4A2F-AB87-ADA30C693040}" presName="sibTrans" presStyleLbl="sibTrans2D1" presStyleIdx="0" presStyleCnt="6"/>
      <dgm:spPr/>
    </dgm:pt>
    <dgm:pt modelId="{5BBE973F-18C9-4B83-9727-C189CA2B5AF5}" type="pres">
      <dgm:prSet presAssocID="{8536D20C-A3A5-4CDC-BAAB-39E76F817F3F}" presName="node" presStyleLbl="node1" presStyleIdx="1" presStyleCnt="6">
        <dgm:presLayoutVars>
          <dgm:bulletEnabled val="1"/>
        </dgm:presLayoutVars>
      </dgm:prSet>
      <dgm:spPr/>
    </dgm:pt>
    <dgm:pt modelId="{9881D938-590A-4A09-AD81-FB7379273BC8}" type="pres">
      <dgm:prSet presAssocID="{8536D20C-A3A5-4CDC-BAAB-39E76F817F3F}" presName="dummy" presStyleCnt="0"/>
      <dgm:spPr/>
    </dgm:pt>
    <dgm:pt modelId="{4C346907-5225-4EDE-812D-FC75290DF609}" type="pres">
      <dgm:prSet presAssocID="{DF1EF8B2-6CFA-4EFE-B2C8-102321735F85}" presName="sibTrans" presStyleLbl="sibTrans2D1" presStyleIdx="1" presStyleCnt="6"/>
      <dgm:spPr/>
    </dgm:pt>
    <dgm:pt modelId="{8A469932-E026-45B2-8487-CAC1B12EB254}" type="pres">
      <dgm:prSet presAssocID="{B0EA4B72-A710-441D-B01F-10B818DBD547}" presName="node" presStyleLbl="node1" presStyleIdx="2" presStyleCnt="6">
        <dgm:presLayoutVars>
          <dgm:bulletEnabled val="1"/>
        </dgm:presLayoutVars>
      </dgm:prSet>
      <dgm:spPr/>
    </dgm:pt>
    <dgm:pt modelId="{BA4D87E3-0DD3-4933-B6D8-15F70371F1FE}" type="pres">
      <dgm:prSet presAssocID="{B0EA4B72-A710-441D-B01F-10B818DBD547}" presName="dummy" presStyleCnt="0"/>
      <dgm:spPr/>
    </dgm:pt>
    <dgm:pt modelId="{A677A663-6D78-4447-A31B-1CD30CF8116F}" type="pres">
      <dgm:prSet presAssocID="{51A9EBF7-E929-439B-8DB1-A275F93CAAB8}" presName="sibTrans" presStyleLbl="sibTrans2D1" presStyleIdx="2" presStyleCnt="6"/>
      <dgm:spPr/>
    </dgm:pt>
    <dgm:pt modelId="{4FE590B4-B20B-4E16-9E76-59C85293DD6B}" type="pres">
      <dgm:prSet presAssocID="{9D6EDE62-2399-4DC5-B036-A292D9878884}" presName="node" presStyleLbl="node1" presStyleIdx="3" presStyleCnt="6">
        <dgm:presLayoutVars>
          <dgm:bulletEnabled val="1"/>
        </dgm:presLayoutVars>
      </dgm:prSet>
      <dgm:spPr/>
    </dgm:pt>
    <dgm:pt modelId="{A1CBEA81-2941-4584-83F4-C3EC2A3C62FC}" type="pres">
      <dgm:prSet presAssocID="{9D6EDE62-2399-4DC5-B036-A292D9878884}" presName="dummy" presStyleCnt="0"/>
      <dgm:spPr/>
    </dgm:pt>
    <dgm:pt modelId="{FA48EEBB-16FB-489B-8947-1138692CD19A}" type="pres">
      <dgm:prSet presAssocID="{AE4B4913-0AB8-43C0-920B-E20D608C8B91}" presName="sibTrans" presStyleLbl="sibTrans2D1" presStyleIdx="3" presStyleCnt="6"/>
      <dgm:spPr/>
    </dgm:pt>
    <dgm:pt modelId="{0EF72DB5-8F6C-44FA-8A2E-DABFD25FE716}" type="pres">
      <dgm:prSet presAssocID="{6812CA15-2F5D-42D5-80DF-FD6AED9D024A}" presName="node" presStyleLbl="node1" presStyleIdx="4" presStyleCnt="6">
        <dgm:presLayoutVars>
          <dgm:bulletEnabled val="1"/>
        </dgm:presLayoutVars>
      </dgm:prSet>
      <dgm:spPr/>
    </dgm:pt>
    <dgm:pt modelId="{61F0C290-F2B5-4457-A721-BF9009AFCBEA}" type="pres">
      <dgm:prSet presAssocID="{6812CA15-2F5D-42D5-80DF-FD6AED9D024A}" presName="dummy" presStyleCnt="0"/>
      <dgm:spPr/>
    </dgm:pt>
    <dgm:pt modelId="{9562B3A3-BA1B-4B37-9F98-66C069265E55}" type="pres">
      <dgm:prSet presAssocID="{769ACA54-B961-4AAB-8530-0D8F8B4DFACF}" presName="sibTrans" presStyleLbl="sibTrans2D1" presStyleIdx="4" presStyleCnt="6"/>
      <dgm:spPr/>
    </dgm:pt>
    <dgm:pt modelId="{AB31DA51-4A73-4458-BDDB-9EE3D538972D}" type="pres">
      <dgm:prSet presAssocID="{8F962297-29F2-4FAE-8CFB-49CD181F2285}" presName="node" presStyleLbl="node1" presStyleIdx="5" presStyleCnt="6">
        <dgm:presLayoutVars>
          <dgm:bulletEnabled val="1"/>
        </dgm:presLayoutVars>
      </dgm:prSet>
      <dgm:spPr/>
    </dgm:pt>
    <dgm:pt modelId="{6F81155A-6C81-4888-8537-11FBBD231390}" type="pres">
      <dgm:prSet presAssocID="{8F962297-29F2-4FAE-8CFB-49CD181F2285}" presName="dummy" presStyleCnt="0"/>
      <dgm:spPr/>
    </dgm:pt>
    <dgm:pt modelId="{740CF14D-297C-4A92-8116-DEAC9728A163}" type="pres">
      <dgm:prSet presAssocID="{6909AEED-1005-4584-8037-C25CF5C46BB9}" presName="sibTrans" presStyleLbl="sibTrans2D1" presStyleIdx="5" presStyleCnt="6"/>
      <dgm:spPr/>
    </dgm:pt>
  </dgm:ptLst>
  <dgm:cxnLst>
    <dgm:cxn modelId="{9FD7FF04-3F41-4F70-9EEB-95459D6F22A5}" type="presOf" srcId="{8F962297-29F2-4FAE-8CFB-49CD181F2285}" destId="{AB31DA51-4A73-4458-BDDB-9EE3D538972D}" srcOrd="0" destOrd="0" presId="urn:microsoft.com/office/officeart/2005/8/layout/radial6"/>
    <dgm:cxn modelId="{575BEA05-D8C5-480E-B93B-7F64AAB02837}" srcId="{4A6A0851-DE67-4805-91AC-BACD513566D2}" destId="{8F962297-29F2-4FAE-8CFB-49CD181F2285}" srcOrd="5" destOrd="0" parTransId="{445D1E0F-254A-412F-9D38-5CC01DE5F099}" sibTransId="{6909AEED-1005-4584-8037-C25CF5C46BB9}"/>
    <dgm:cxn modelId="{05670108-0642-4BFB-B220-FDA92FCCC924}" type="presOf" srcId="{AE4B4913-0AB8-43C0-920B-E20D608C8B91}" destId="{FA48EEBB-16FB-489B-8947-1138692CD19A}" srcOrd="0" destOrd="0" presId="urn:microsoft.com/office/officeart/2005/8/layout/radial6"/>
    <dgm:cxn modelId="{CDC4E512-6F46-4066-B118-F91B84198001}" type="presOf" srcId="{769ACA54-B961-4AAB-8530-0D8F8B4DFACF}" destId="{9562B3A3-BA1B-4B37-9F98-66C069265E55}" srcOrd="0" destOrd="0" presId="urn:microsoft.com/office/officeart/2005/8/layout/radial6"/>
    <dgm:cxn modelId="{5FEABD35-5EDE-49AD-89FB-DC2ED6EA5C35}" type="presOf" srcId="{4A6A0851-DE67-4805-91AC-BACD513566D2}" destId="{95F16307-F139-4D0E-A474-595948047A16}" srcOrd="0" destOrd="0" presId="urn:microsoft.com/office/officeart/2005/8/layout/radial6"/>
    <dgm:cxn modelId="{443FFD3C-CEAC-4491-9706-97F3EA3A8948}" type="presOf" srcId="{51A9EBF7-E929-439B-8DB1-A275F93CAAB8}" destId="{A677A663-6D78-4447-A31B-1CD30CF8116F}" srcOrd="0" destOrd="0" presId="urn:microsoft.com/office/officeart/2005/8/layout/radial6"/>
    <dgm:cxn modelId="{D1BD0D41-90BE-4C1C-9078-23CD9DDFEC57}" srcId="{4A6A0851-DE67-4805-91AC-BACD513566D2}" destId="{B0EA4B72-A710-441D-B01F-10B818DBD547}" srcOrd="2" destOrd="0" parTransId="{47A633E4-DA69-4D3E-BCB3-C1C5E95753B1}" sibTransId="{51A9EBF7-E929-439B-8DB1-A275F93CAAB8}"/>
    <dgm:cxn modelId="{C5113547-0F4E-4025-985B-B8907303CB8A}" srcId="{4A6A0851-DE67-4805-91AC-BACD513566D2}" destId="{8536D20C-A3A5-4CDC-BAAB-39E76F817F3F}" srcOrd="1" destOrd="0" parTransId="{298B0BBE-AFDF-4250-883F-42A5C8B5DAD9}" sibTransId="{DF1EF8B2-6CFA-4EFE-B2C8-102321735F85}"/>
    <dgm:cxn modelId="{C7010548-EACA-4215-8AB8-EA9DE3A04B49}" type="presOf" srcId="{0285A386-F90B-45F7-9DF9-870F3EE51097}" destId="{82792030-57D0-4421-9794-01539140793A}" srcOrd="0" destOrd="0" presId="urn:microsoft.com/office/officeart/2005/8/layout/radial6"/>
    <dgm:cxn modelId="{AFA8704A-8854-4955-9CE1-FE2D6B44F812}" type="presOf" srcId="{B0EA4B72-A710-441D-B01F-10B818DBD547}" destId="{8A469932-E026-45B2-8487-CAC1B12EB254}" srcOrd="0" destOrd="0" presId="urn:microsoft.com/office/officeart/2005/8/layout/radial6"/>
    <dgm:cxn modelId="{07664D75-E14C-4F0F-B382-CB60B8A54AC7}" type="presOf" srcId="{DF1EF8B2-6CFA-4EFE-B2C8-102321735F85}" destId="{4C346907-5225-4EDE-812D-FC75290DF609}" srcOrd="0" destOrd="0" presId="urn:microsoft.com/office/officeart/2005/8/layout/radial6"/>
    <dgm:cxn modelId="{7492F855-D632-45A0-B028-64DDDE7DBC92}" type="presOf" srcId="{0B17CD6E-F297-4818-8D88-CD3A76CE8C77}" destId="{29F94CDF-2041-4E85-BDAD-FBDB21B53CCC}" srcOrd="0" destOrd="0" presId="urn:microsoft.com/office/officeart/2005/8/layout/radial6"/>
    <dgm:cxn modelId="{34943D78-5612-4AC0-9835-84397EFCF135}" type="presOf" srcId="{8536D20C-A3A5-4CDC-BAAB-39E76F817F3F}" destId="{5BBE973F-18C9-4B83-9727-C189CA2B5AF5}" srcOrd="0" destOrd="0" presId="urn:microsoft.com/office/officeart/2005/8/layout/radial6"/>
    <dgm:cxn modelId="{EB6E8C81-BDEC-4A4B-A7BF-A042C7ECE17B}" srcId="{4A6A0851-DE67-4805-91AC-BACD513566D2}" destId="{0285A386-F90B-45F7-9DF9-870F3EE51097}" srcOrd="0" destOrd="0" parTransId="{CEA0765E-6F76-4B4A-A51E-241403BEC56B}" sibTransId="{F0384D00-79B1-4A2F-AB87-ADA30C693040}"/>
    <dgm:cxn modelId="{DA1582A2-693C-4C66-8786-5C2DFD9AB972}" srcId="{0B17CD6E-F297-4818-8D88-CD3A76CE8C77}" destId="{D8CFD1C7-2A5F-4C92-B1DB-51CE1AB0ADA3}" srcOrd="1" destOrd="0" parTransId="{6AFA8254-17D4-4304-A44C-D5FDFE464DFF}" sibTransId="{5FC4080D-B6F0-45A1-84A7-37ECCF8971CE}"/>
    <dgm:cxn modelId="{5E83DBA2-5480-4344-B83C-0BBB32BD6C40}" type="presOf" srcId="{F0384D00-79B1-4A2F-AB87-ADA30C693040}" destId="{8F6717CB-F4F8-40BF-82A8-3A6471B42AA2}" srcOrd="0" destOrd="0" presId="urn:microsoft.com/office/officeart/2005/8/layout/radial6"/>
    <dgm:cxn modelId="{448B7FC0-0445-4CC5-87E0-03F1F073FF5B}" srcId="{4A6A0851-DE67-4805-91AC-BACD513566D2}" destId="{9D6EDE62-2399-4DC5-B036-A292D9878884}" srcOrd="3" destOrd="0" parTransId="{28F6B641-53FB-4A4C-B674-B490192775C5}" sibTransId="{AE4B4913-0AB8-43C0-920B-E20D608C8B91}"/>
    <dgm:cxn modelId="{4FE989CE-7886-49D0-B812-2D2EACCB1DE5}" type="presOf" srcId="{9D6EDE62-2399-4DC5-B036-A292D9878884}" destId="{4FE590B4-B20B-4E16-9E76-59C85293DD6B}" srcOrd="0" destOrd="0" presId="urn:microsoft.com/office/officeart/2005/8/layout/radial6"/>
    <dgm:cxn modelId="{C847EAD8-6190-4A02-985C-414959B78B34}" type="presOf" srcId="{6909AEED-1005-4584-8037-C25CF5C46BB9}" destId="{740CF14D-297C-4A92-8116-DEAC9728A163}" srcOrd="0" destOrd="0" presId="urn:microsoft.com/office/officeart/2005/8/layout/radial6"/>
    <dgm:cxn modelId="{9C6238E5-C56A-4063-9CC0-B9BE6ED3A57E}" srcId="{4A6A0851-DE67-4805-91AC-BACD513566D2}" destId="{6812CA15-2F5D-42D5-80DF-FD6AED9D024A}" srcOrd="4" destOrd="0" parTransId="{9560FE7C-43AC-4802-9B1D-D720CF048EA1}" sibTransId="{769ACA54-B961-4AAB-8530-0D8F8B4DFACF}"/>
    <dgm:cxn modelId="{38A39FE6-F901-4E22-A919-57D743B50E37}" srcId="{0B17CD6E-F297-4818-8D88-CD3A76CE8C77}" destId="{4A6A0851-DE67-4805-91AC-BACD513566D2}" srcOrd="0" destOrd="0" parTransId="{5BB233AE-2233-4C45-B87B-D19011B4B3F9}" sibTransId="{BA09C3D6-F17D-4991-98AD-EB22C72EEA05}"/>
    <dgm:cxn modelId="{1843C3F2-3314-4C3E-9A1D-C672A5B8BFB8}" type="presOf" srcId="{6812CA15-2F5D-42D5-80DF-FD6AED9D024A}" destId="{0EF72DB5-8F6C-44FA-8A2E-DABFD25FE716}" srcOrd="0" destOrd="0" presId="urn:microsoft.com/office/officeart/2005/8/layout/radial6"/>
    <dgm:cxn modelId="{74612167-0B81-4A70-9715-2C75BA1232B9}" type="presParOf" srcId="{29F94CDF-2041-4E85-BDAD-FBDB21B53CCC}" destId="{95F16307-F139-4D0E-A474-595948047A16}" srcOrd="0" destOrd="0" presId="urn:microsoft.com/office/officeart/2005/8/layout/radial6"/>
    <dgm:cxn modelId="{49D0314F-9113-4DEE-8ED7-CD6939AA62B5}" type="presParOf" srcId="{29F94CDF-2041-4E85-BDAD-FBDB21B53CCC}" destId="{82792030-57D0-4421-9794-01539140793A}" srcOrd="1" destOrd="0" presId="urn:microsoft.com/office/officeart/2005/8/layout/radial6"/>
    <dgm:cxn modelId="{478ADE8E-C636-49A9-B05B-3698A804D2DC}" type="presParOf" srcId="{29F94CDF-2041-4E85-BDAD-FBDB21B53CCC}" destId="{9E7B5199-2D66-4AED-A580-76AC0A6A33FD}" srcOrd="2" destOrd="0" presId="urn:microsoft.com/office/officeart/2005/8/layout/radial6"/>
    <dgm:cxn modelId="{E2E8FAA7-CD4D-46B9-AB21-46847D19F266}" type="presParOf" srcId="{29F94CDF-2041-4E85-BDAD-FBDB21B53CCC}" destId="{8F6717CB-F4F8-40BF-82A8-3A6471B42AA2}" srcOrd="3" destOrd="0" presId="urn:microsoft.com/office/officeart/2005/8/layout/radial6"/>
    <dgm:cxn modelId="{492DA8C7-87B3-4353-8EB6-16D8FD25C270}" type="presParOf" srcId="{29F94CDF-2041-4E85-BDAD-FBDB21B53CCC}" destId="{5BBE973F-18C9-4B83-9727-C189CA2B5AF5}" srcOrd="4" destOrd="0" presId="urn:microsoft.com/office/officeart/2005/8/layout/radial6"/>
    <dgm:cxn modelId="{AE999B89-916C-45F6-8424-60B1F1E32DBB}" type="presParOf" srcId="{29F94CDF-2041-4E85-BDAD-FBDB21B53CCC}" destId="{9881D938-590A-4A09-AD81-FB7379273BC8}" srcOrd="5" destOrd="0" presId="urn:microsoft.com/office/officeart/2005/8/layout/radial6"/>
    <dgm:cxn modelId="{F8563AAA-C701-42A0-BD77-AB2716ACD707}" type="presParOf" srcId="{29F94CDF-2041-4E85-BDAD-FBDB21B53CCC}" destId="{4C346907-5225-4EDE-812D-FC75290DF609}" srcOrd="6" destOrd="0" presId="urn:microsoft.com/office/officeart/2005/8/layout/radial6"/>
    <dgm:cxn modelId="{C3407B1B-01A9-4DD6-9516-7400C30E712F}" type="presParOf" srcId="{29F94CDF-2041-4E85-BDAD-FBDB21B53CCC}" destId="{8A469932-E026-45B2-8487-CAC1B12EB254}" srcOrd="7" destOrd="0" presId="urn:microsoft.com/office/officeart/2005/8/layout/radial6"/>
    <dgm:cxn modelId="{E183F2F2-7D01-4492-9F0D-EAE41FCD7D4F}" type="presParOf" srcId="{29F94CDF-2041-4E85-BDAD-FBDB21B53CCC}" destId="{BA4D87E3-0DD3-4933-B6D8-15F70371F1FE}" srcOrd="8" destOrd="0" presId="urn:microsoft.com/office/officeart/2005/8/layout/radial6"/>
    <dgm:cxn modelId="{ABB60A59-8D9E-49E4-AD86-F8D5AD8C4567}" type="presParOf" srcId="{29F94CDF-2041-4E85-BDAD-FBDB21B53CCC}" destId="{A677A663-6D78-4447-A31B-1CD30CF8116F}" srcOrd="9" destOrd="0" presId="urn:microsoft.com/office/officeart/2005/8/layout/radial6"/>
    <dgm:cxn modelId="{8DAA8029-2569-4BDE-8F6E-AA3199355D77}" type="presParOf" srcId="{29F94CDF-2041-4E85-BDAD-FBDB21B53CCC}" destId="{4FE590B4-B20B-4E16-9E76-59C85293DD6B}" srcOrd="10" destOrd="0" presId="urn:microsoft.com/office/officeart/2005/8/layout/radial6"/>
    <dgm:cxn modelId="{25BC478E-1B60-412E-8585-F76CE7443DD7}" type="presParOf" srcId="{29F94CDF-2041-4E85-BDAD-FBDB21B53CCC}" destId="{A1CBEA81-2941-4584-83F4-C3EC2A3C62FC}" srcOrd="11" destOrd="0" presId="urn:microsoft.com/office/officeart/2005/8/layout/radial6"/>
    <dgm:cxn modelId="{C3272C3A-88AC-454E-9235-B3FF6CA8773A}" type="presParOf" srcId="{29F94CDF-2041-4E85-BDAD-FBDB21B53CCC}" destId="{FA48EEBB-16FB-489B-8947-1138692CD19A}" srcOrd="12" destOrd="0" presId="urn:microsoft.com/office/officeart/2005/8/layout/radial6"/>
    <dgm:cxn modelId="{089D6AFC-5394-4121-ADB4-ED1B8CFB4DBC}" type="presParOf" srcId="{29F94CDF-2041-4E85-BDAD-FBDB21B53CCC}" destId="{0EF72DB5-8F6C-44FA-8A2E-DABFD25FE716}" srcOrd="13" destOrd="0" presId="urn:microsoft.com/office/officeart/2005/8/layout/radial6"/>
    <dgm:cxn modelId="{F2AA38D7-9AF4-44B4-B446-0FFE2D83E928}" type="presParOf" srcId="{29F94CDF-2041-4E85-BDAD-FBDB21B53CCC}" destId="{61F0C290-F2B5-4457-A721-BF9009AFCBEA}" srcOrd="14" destOrd="0" presId="urn:microsoft.com/office/officeart/2005/8/layout/radial6"/>
    <dgm:cxn modelId="{2918FE3E-6202-4A02-BC33-AFC4EB56948F}" type="presParOf" srcId="{29F94CDF-2041-4E85-BDAD-FBDB21B53CCC}" destId="{9562B3A3-BA1B-4B37-9F98-66C069265E55}" srcOrd="15" destOrd="0" presId="urn:microsoft.com/office/officeart/2005/8/layout/radial6"/>
    <dgm:cxn modelId="{D4C974C1-7A47-4700-B9FC-98AC0031F9D0}" type="presParOf" srcId="{29F94CDF-2041-4E85-BDAD-FBDB21B53CCC}" destId="{AB31DA51-4A73-4458-BDDB-9EE3D538972D}" srcOrd="16" destOrd="0" presId="urn:microsoft.com/office/officeart/2005/8/layout/radial6"/>
    <dgm:cxn modelId="{253340C0-2A59-4401-BB51-B2ABC0D58720}" type="presParOf" srcId="{29F94CDF-2041-4E85-BDAD-FBDB21B53CCC}" destId="{6F81155A-6C81-4888-8537-11FBBD231390}" srcOrd="17" destOrd="0" presId="urn:microsoft.com/office/officeart/2005/8/layout/radial6"/>
    <dgm:cxn modelId="{5C8298DE-F824-4AC0-B170-63C3EA518FBF}" type="presParOf" srcId="{29F94CDF-2041-4E85-BDAD-FBDB21B53CCC}" destId="{740CF14D-297C-4A92-8116-DEAC9728A163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CF14D-297C-4A92-8116-DEAC9728A163}">
      <dsp:nvSpPr>
        <dsp:cNvPr id="0" name=""/>
        <dsp:cNvSpPr/>
      </dsp:nvSpPr>
      <dsp:spPr>
        <a:xfrm>
          <a:off x="693185" y="619251"/>
          <a:ext cx="4926729" cy="4926729"/>
        </a:xfrm>
        <a:prstGeom prst="blockArc">
          <a:avLst>
            <a:gd name="adj1" fmla="val 13108450"/>
            <a:gd name="adj2" fmla="val 16196366"/>
            <a:gd name="adj3" fmla="val 3901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62B3A3-BA1B-4B37-9F98-66C069265E55}">
      <dsp:nvSpPr>
        <dsp:cNvPr id="0" name=""/>
        <dsp:cNvSpPr/>
      </dsp:nvSpPr>
      <dsp:spPr>
        <a:xfrm>
          <a:off x="690631" y="622458"/>
          <a:ext cx="4926729" cy="4926729"/>
        </a:xfrm>
        <a:prstGeom prst="blockArc">
          <a:avLst>
            <a:gd name="adj1" fmla="val 10028571"/>
            <a:gd name="adj2" fmla="val 13114286"/>
            <a:gd name="adj3" fmla="val 3901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48EEBB-16FB-489B-8947-1138692CD19A}">
      <dsp:nvSpPr>
        <dsp:cNvPr id="0" name=""/>
        <dsp:cNvSpPr/>
      </dsp:nvSpPr>
      <dsp:spPr>
        <a:xfrm>
          <a:off x="690631" y="622458"/>
          <a:ext cx="4926729" cy="4926729"/>
        </a:xfrm>
        <a:prstGeom prst="blockArc">
          <a:avLst>
            <a:gd name="adj1" fmla="val 6942857"/>
            <a:gd name="adj2" fmla="val 10028571"/>
            <a:gd name="adj3" fmla="val 3901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77A663-6D78-4447-A31B-1CD30CF8116F}">
      <dsp:nvSpPr>
        <dsp:cNvPr id="0" name=""/>
        <dsp:cNvSpPr/>
      </dsp:nvSpPr>
      <dsp:spPr>
        <a:xfrm>
          <a:off x="690631" y="622458"/>
          <a:ext cx="4926729" cy="4926729"/>
        </a:xfrm>
        <a:prstGeom prst="blockArc">
          <a:avLst>
            <a:gd name="adj1" fmla="val 3857143"/>
            <a:gd name="adj2" fmla="val 6942857"/>
            <a:gd name="adj3" fmla="val 3901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787F993-18BE-4414-8A38-980FB05D8A0A}">
      <dsp:nvSpPr>
        <dsp:cNvPr id="0" name=""/>
        <dsp:cNvSpPr/>
      </dsp:nvSpPr>
      <dsp:spPr>
        <a:xfrm>
          <a:off x="690631" y="622458"/>
          <a:ext cx="4926729" cy="4926729"/>
        </a:xfrm>
        <a:prstGeom prst="blockArc">
          <a:avLst>
            <a:gd name="adj1" fmla="val 771429"/>
            <a:gd name="adj2" fmla="val 3857143"/>
            <a:gd name="adj3" fmla="val 3901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346907-5225-4EDE-812D-FC75290DF609}">
      <dsp:nvSpPr>
        <dsp:cNvPr id="0" name=""/>
        <dsp:cNvSpPr/>
      </dsp:nvSpPr>
      <dsp:spPr>
        <a:xfrm>
          <a:off x="690631" y="622458"/>
          <a:ext cx="4926729" cy="4926729"/>
        </a:xfrm>
        <a:prstGeom prst="blockArc">
          <a:avLst>
            <a:gd name="adj1" fmla="val 19285714"/>
            <a:gd name="adj2" fmla="val 771429"/>
            <a:gd name="adj3" fmla="val 3901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6717CB-F4F8-40BF-82A8-3A6471B42AA2}">
      <dsp:nvSpPr>
        <dsp:cNvPr id="0" name=""/>
        <dsp:cNvSpPr/>
      </dsp:nvSpPr>
      <dsp:spPr>
        <a:xfrm>
          <a:off x="843467" y="580428"/>
          <a:ext cx="4926729" cy="4926729"/>
        </a:xfrm>
        <a:prstGeom prst="blockArc">
          <a:avLst>
            <a:gd name="adj1" fmla="val 16203634"/>
            <a:gd name="adj2" fmla="val 19291550"/>
            <a:gd name="adj3" fmla="val 3901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F16307-F139-4D0E-A474-595948047A16}">
      <dsp:nvSpPr>
        <dsp:cNvPr id="0" name=""/>
        <dsp:cNvSpPr/>
      </dsp:nvSpPr>
      <dsp:spPr>
        <a:xfrm>
          <a:off x="2200713" y="2132540"/>
          <a:ext cx="1906566" cy="190656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700" kern="1200" dirty="0"/>
            <a:t>Vilniaus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700" kern="1200" dirty="0">
              <a:solidFill>
                <a:srgbClr val="FF0000"/>
              </a:solidFill>
            </a:rPr>
            <a:t>115</a:t>
          </a:r>
          <a:r>
            <a:rPr lang="lt-LT" sz="2700" kern="1200" dirty="0"/>
            <a:t>(117)</a:t>
          </a:r>
          <a:endParaRPr lang="en-US" sz="2700" kern="1200" dirty="0"/>
        </a:p>
      </dsp:txBody>
      <dsp:txXfrm>
        <a:off x="2479923" y="2411750"/>
        <a:ext cx="1348146" cy="1348146"/>
      </dsp:txXfrm>
    </dsp:sp>
    <dsp:sp modelId="{82792030-57D0-4421-9794-01539140793A}">
      <dsp:nvSpPr>
        <dsp:cNvPr id="0" name=""/>
        <dsp:cNvSpPr/>
      </dsp:nvSpPr>
      <dsp:spPr>
        <a:xfrm>
          <a:off x="2486698" y="0"/>
          <a:ext cx="1334596" cy="13345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Vilnius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>
              <a:solidFill>
                <a:schemeClr val="tx1"/>
              </a:solidFill>
            </a:rPr>
            <a:t>96</a:t>
          </a:r>
          <a:r>
            <a:rPr lang="lt-LT" sz="1600" kern="1200" dirty="0"/>
            <a:t>(95)</a:t>
          </a:r>
          <a:endParaRPr lang="en-US" sz="1600" kern="1200" dirty="0"/>
        </a:p>
      </dsp:txBody>
      <dsp:txXfrm>
        <a:off x="2682145" y="195447"/>
        <a:ext cx="943702" cy="943702"/>
      </dsp:txXfrm>
    </dsp:sp>
    <dsp:sp modelId="{5BBE973F-18C9-4B83-9727-C189CA2B5AF5}">
      <dsp:nvSpPr>
        <dsp:cNvPr id="0" name=""/>
        <dsp:cNvSpPr/>
      </dsp:nvSpPr>
      <dsp:spPr>
        <a:xfrm>
          <a:off x="4375070" y="912598"/>
          <a:ext cx="1334596" cy="13345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Ukmergė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4</a:t>
          </a:r>
          <a:r>
            <a:rPr lang="en-US" sz="1600" kern="1200" dirty="0"/>
            <a:t>(</a:t>
          </a:r>
          <a:r>
            <a:rPr lang="lt-LT" sz="1600" kern="1200" dirty="0"/>
            <a:t>3</a:t>
          </a:r>
          <a:r>
            <a:rPr lang="en-US" sz="1600" kern="1200" dirty="0"/>
            <a:t>)</a:t>
          </a:r>
        </a:p>
      </dsp:txBody>
      <dsp:txXfrm>
        <a:off x="4570517" y="1108045"/>
        <a:ext cx="943702" cy="943702"/>
      </dsp:txXfrm>
    </dsp:sp>
    <dsp:sp modelId="{32683150-1A94-4F6D-9C68-A5162D5EA0F4}">
      <dsp:nvSpPr>
        <dsp:cNvPr id="0" name=""/>
        <dsp:cNvSpPr/>
      </dsp:nvSpPr>
      <dsp:spPr>
        <a:xfrm>
          <a:off x="4841460" y="2955984"/>
          <a:ext cx="1334596" cy="13345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Švenčionys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2(2)</a:t>
          </a:r>
          <a:endParaRPr lang="en-US" sz="1600" kern="1200" dirty="0"/>
        </a:p>
      </dsp:txBody>
      <dsp:txXfrm>
        <a:off x="5036907" y="3151431"/>
        <a:ext cx="943702" cy="943702"/>
      </dsp:txXfrm>
    </dsp:sp>
    <dsp:sp modelId="{8A469932-E026-45B2-8487-CAC1B12EB254}">
      <dsp:nvSpPr>
        <dsp:cNvPr id="0" name=""/>
        <dsp:cNvSpPr/>
      </dsp:nvSpPr>
      <dsp:spPr>
        <a:xfrm>
          <a:off x="3534665" y="4594652"/>
          <a:ext cx="1334596" cy="13345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Širvintos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1(1)</a:t>
          </a:r>
          <a:endParaRPr lang="en-US" sz="1600" kern="1200" dirty="0"/>
        </a:p>
      </dsp:txBody>
      <dsp:txXfrm>
        <a:off x="3730112" y="4790099"/>
        <a:ext cx="943702" cy="943702"/>
      </dsp:txXfrm>
    </dsp:sp>
    <dsp:sp modelId="{4FE590B4-B20B-4E16-9E76-59C85293DD6B}">
      <dsp:nvSpPr>
        <dsp:cNvPr id="0" name=""/>
        <dsp:cNvSpPr/>
      </dsp:nvSpPr>
      <dsp:spPr>
        <a:xfrm>
          <a:off x="1438730" y="4594652"/>
          <a:ext cx="1334596" cy="13345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Šalčininkai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>
              <a:solidFill>
                <a:srgbClr val="FF0000"/>
              </a:solidFill>
            </a:rPr>
            <a:t>4</a:t>
          </a:r>
          <a:r>
            <a:rPr lang="lt-LT" sz="1600" kern="1200" dirty="0"/>
            <a:t>(6)</a:t>
          </a:r>
          <a:endParaRPr lang="en-US" sz="1600" kern="1200" dirty="0"/>
        </a:p>
      </dsp:txBody>
      <dsp:txXfrm>
        <a:off x="1634177" y="4790099"/>
        <a:ext cx="943702" cy="943702"/>
      </dsp:txXfrm>
    </dsp:sp>
    <dsp:sp modelId="{0EF72DB5-8F6C-44FA-8A2E-DABFD25FE716}">
      <dsp:nvSpPr>
        <dsp:cNvPr id="0" name=""/>
        <dsp:cNvSpPr/>
      </dsp:nvSpPr>
      <dsp:spPr>
        <a:xfrm>
          <a:off x="131936" y="2955984"/>
          <a:ext cx="1334596" cy="13345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Elektrėnai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>
              <a:solidFill>
                <a:srgbClr val="FF0000"/>
              </a:solidFill>
            </a:rPr>
            <a:t>2</a:t>
          </a:r>
          <a:r>
            <a:rPr lang="lt-LT" sz="1600" kern="1200" dirty="0"/>
            <a:t>(3)</a:t>
          </a:r>
          <a:endParaRPr lang="en-US" sz="1600" kern="1200" dirty="0"/>
        </a:p>
      </dsp:txBody>
      <dsp:txXfrm>
        <a:off x="327383" y="3151431"/>
        <a:ext cx="943702" cy="943702"/>
      </dsp:txXfrm>
    </dsp:sp>
    <dsp:sp modelId="{AB31DA51-4A73-4458-BDDB-9EE3D538972D}">
      <dsp:nvSpPr>
        <dsp:cNvPr id="0" name=""/>
        <dsp:cNvSpPr/>
      </dsp:nvSpPr>
      <dsp:spPr>
        <a:xfrm>
          <a:off x="598325" y="912598"/>
          <a:ext cx="1334596" cy="13345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Trakai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>
              <a:solidFill>
                <a:srgbClr val="FF0000"/>
              </a:solidFill>
            </a:rPr>
            <a:t>6</a:t>
          </a:r>
          <a:r>
            <a:rPr lang="lt-LT" sz="1600" kern="1200" dirty="0"/>
            <a:t>(7)</a:t>
          </a:r>
          <a:endParaRPr lang="en-US" sz="1600" kern="1200" dirty="0"/>
        </a:p>
      </dsp:txBody>
      <dsp:txXfrm>
        <a:off x="793772" y="1108045"/>
        <a:ext cx="943702" cy="9437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CF14D-297C-4A92-8116-DEAC9728A163}">
      <dsp:nvSpPr>
        <dsp:cNvPr id="0" name=""/>
        <dsp:cNvSpPr/>
      </dsp:nvSpPr>
      <dsp:spPr>
        <a:xfrm>
          <a:off x="710128" y="752525"/>
          <a:ext cx="4732573" cy="4732573"/>
        </a:xfrm>
        <a:prstGeom prst="blockArc">
          <a:avLst>
            <a:gd name="adj1" fmla="val 10743687"/>
            <a:gd name="adj2" fmla="val 16200461"/>
            <a:gd name="adj3" fmla="val 464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62B3A3-BA1B-4B37-9F98-66C069265E55}">
      <dsp:nvSpPr>
        <dsp:cNvPr id="0" name=""/>
        <dsp:cNvSpPr/>
      </dsp:nvSpPr>
      <dsp:spPr>
        <a:xfrm>
          <a:off x="710438" y="790386"/>
          <a:ext cx="4732573" cy="4732573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48EEBB-16FB-489B-8947-1138692CD19A}">
      <dsp:nvSpPr>
        <dsp:cNvPr id="0" name=""/>
        <dsp:cNvSpPr/>
      </dsp:nvSpPr>
      <dsp:spPr>
        <a:xfrm>
          <a:off x="710438" y="790386"/>
          <a:ext cx="4732573" cy="4732573"/>
        </a:xfrm>
        <a:prstGeom prst="blockArc">
          <a:avLst>
            <a:gd name="adj1" fmla="val 0"/>
            <a:gd name="adj2" fmla="val 5400000"/>
            <a:gd name="adj3" fmla="val 464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6717CB-F4F8-40BF-82A8-3A6471B42AA2}">
      <dsp:nvSpPr>
        <dsp:cNvPr id="0" name=""/>
        <dsp:cNvSpPr/>
      </dsp:nvSpPr>
      <dsp:spPr>
        <a:xfrm>
          <a:off x="710748" y="752525"/>
          <a:ext cx="4732573" cy="4732573"/>
        </a:xfrm>
        <a:prstGeom prst="blockArc">
          <a:avLst>
            <a:gd name="adj1" fmla="val 16199539"/>
            <a:gd name="adj2" fmla="val 56313"/>
            <a:gd name="adj3" fmla="val 464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F16307-F139-4D0E-A474-595948047A16}">
      <dsp:nvSpPr>
        <dsp:cNvPr id="0" name=""/>
        <dsp:cNvSpPr/>
      </dsp:nvSpPr>
      <dsp:spPr>
        <a:xfrm>
          <a:off x="1947472" y="2027420"/>
          <a:ext cx="2178345" cy="21783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3000" kern="1200" dirty="0"/>
            <a:t>Tauragės regionas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3000" kern="1200" dirty="0"/>
            <a:t>11</a:t>
          </a:r>
          <a:r>
            <a:rPr lang="en-US" sz="3000" kern="1200" dirty="0"/>
            <a:t>(</a:t>
          </a:r>
          <a:r>
            <a:rPr lang="lt-LT" sz="3000" kern="1200" dirty="0"/>
            <a:t>8</a:t>
          </a:r>
          <a:r>
            <a:rPr lang="en-US" sz="3000" kern="1200" dirty="0"/>
            <a:t>)</a:t>
          </a:r>
        </a:p>
      </dsp:txBody>
      <dsp:txXfrm>
        <a:off x="2266483" y="2346431"/>
        <a:ext cx="1540323" cy="1540323"/>
      </dsp:txXfrm>
    </dsp:sp>
    <dsp:sp modelId="{82792030-57D0-4421-9794-01539140793A}">
      <dsp:nvSpPr>
        <dsp:cNvPr id="0" name=""/>
        <dsp:cNvSpPr/>
      </dsp:nvSpPr>
      <dsp:spPr>
        <a:xfrm>
          <a:off x="2314304" y="44999"/>
          <a:ext cx="1524841" cy="15248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 dirty="0"/>
            <a:t>Tauragė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 dirty="0"/>
            <a:t>4(2)</a:t>
          </a:r>
          <a:endParaRPr lang="en-US" sz="2000" kern="1200" dirty="0"/>
        </a:p>
      </dsp:txBody>
      <dsp:txXfrm>
        <a:off x="2537612" y="268307"/>
        <a:ext cx="1078225" cy="1078225"/>
      </dsp:txXfrm>
    </dsp:sp>
    <dsp:sp modelId="{4FE590B4-B20B-4E16-9E76-59C85293DD6B}">
      <dsp:nvSpPr>
        <dsp:cNvPr id="0" name=""/>
        <dsp:cNvSpPr/>
      </dsp:nvSpPr>
      <dsp:spPr>
        <a:xfrm>
          <a:off x="4625696" y="2394252"/>
          <a:ext cx="1524841" cy="15248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 dirty="0"/>
            <a:t>Jurbarkas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 dirty="0"/>
            <a:t>3(3)</a:t>
          </a:r>
          <a:endParaRPr lang="en-US" sz="2000" kern="1200" dirty="0"/>
        </a:p>
      </dsp:txBody>
      <dsp:txXfrm>
        <a:off x="4849004" y="2617560"/>
        <a:ext cx="1078225" cy="1078225"/>
      </dsp:txXfrm>
    </dsp:sp>
    <dsp:sp modelId="{0EF72DB5-8F6C-44FA-8A2E-DABFD25FE716}">
      <dsp:nvSpPr>
        <dsp:cNvPr id="0" name=""/>
        <dsp:cNvSpPr/>
      </dsp:nvSpPr>
      <dsp:spPr>
        <a:xfrm>
          <a:off x="2314304" y="4705644"/>
          <a:ext cx="1524841" cy="15248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 dirty="0"/>
            <a:t>Šilalė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 dirty="0"/>
            <a:t>3(3)</a:t>
          </a:r>
          <a:endParaRPr lang="en-US" sz="2000" kern="1200" dirty="0"/>
        </a:p>
      </dsp:txBody>
      <dsp:txXfrm>
        <a:off x="2537612" y="4928952"/>
        <a:ext cx="1078225" cy="1078225"/>
      </dsp:txXfrm>
    </dsp:sp>
    <dsp:sp modelId="{AB31DA51-4A73-4458-BDDB-9EE3D538972D}">
      <dsp:nvSpPr>
        <dsp:cNvPr id="0" name=""/>
        <dsp:cNvSpPr/>
      </dsp:nvSpPr>
      <dsp:spPr>
        <a:xfrm>
          <a:off x="2911" y="2394252"/>
          <a:ext cx="1524841" cy="15248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 dirty="0"/>
            <a:t>Pagėgiai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 dirty="0"/>
            <a:t>1</a:t>
          </a:r>
          <a:r>
            <a:rPr lang="en-US" sz="2000" kern="1200" dirty="0"/>
            <a:t>(0)</a:t>
          </a:r>
        </a:p>
      </dsp:txBody>
      <dsp:txXfrm>
        <a:off x="226219" y="2617560"/>
        <a:ext cx="1078225" cy="107822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0ABBB-067B-4419-B235-15AECC98FF20}">
      <dsp:nvSpPr>
        <dsp:cNvPr id="0" name=""/>
        <dsp:cNvSpPr/>
      </dsp:nvSpPr>
      <dsp:spPr>
        <a:xfrm>
          <a:off x="728090" y="297050"/>
          <a:ext cx="2926478" cy="2558110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Virtualūs fizinio raštingumo užsiėmimai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Įstaigose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/>
            <a:t>2023 02 01-03 31</a:t>
          </a:r>
        </a:p>
      </dsp:txBody>
      <dsp:txXfrm>
        <a:off x="1459709" y="680767"/>
        <a:ext cx="1426658" cy="1790677"/>
      </dsp:txXfrm>
    </dsp:sp>
    <dsp:sp modelId="{D4679C46-433C-48B6-B9F9-9353251831FF}">
      <dsp:nvSpPr>
        <dsp:cNvPr id="0" name=""/>
        <dsp:cNvSpPr/>
      </dsp:nvSpPr>
      <dsp:spPr>
        <a:xfrm>
          <a:off x="5542" y="889816"/>
          <a:ext cx="1463239" cy="146323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kern="1200" dirty="0"/>
            <a:t>1 etapas</a:t>
          </a:r>
          <a:endParaRPr lang="en-US" sz="2400" kern="1200" dirty="0"/>
        </a:p>
      </dsp:txBody>
      <dsp:txXfrm>
        <a:off x="219828" y="1104102"/>
        <a:ext cx="1034667" cy="1034667"/>
      </dsp:txXfrm>
    </dsp:sp>
    <dsp:sp modelId="{684DFA2E-EFBE-4AAC-A41A-9709DA6D0929}">
      <dsp:nvSpPr>
        <dsp:cNvPr id="0" name=""/>
        <dsp:cNvSpPr/>
      </dsp:nvSpPr>
      <dsp:spPr>
        <a:xfrm>
          <a:off x="4578165" y="342380"/>
          <a:ext cx="2926478" cy="2558110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10795" rIns="2159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700" kern="1200" dirty="0"/>
            <a:t>LTMŽ festivaliai įstaigose</a:t>
          </a:r>
          <a:endParaRPr lang="lt-LT" sz="12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700" kern="1200" dirty="0"/>
            <a:t>450 dalyvių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/>
            <a:t>2023 04 01-04 30</a:t>
          </a:r>
          <a:endParaRPr lang="en-US" sz="1400" kern="1200" dirty="0"/>
        </a:p>
      </dsp:txBody>
      <dsp:txXfrm>
        <a:off x="5309785" y="726097"/>
        <a:ext cx="1426658" cy="1790677"/>
      </dsp:txXfrm>
    </dsp:sp>
    <dsp:sp modelId="{AC05A54E-89C1-43B4-BEC5-B5F8AA45647E}">
      <dsp:nvSpPr>
        <dsp:cNvPr id="0" name=""/>
        <dsp:cNvSpPr/>
      </dsp:nvSpPr>
      <dsp:spPr>
        <a:xfrm>
          <a:off x="3846546" y="889816"/>
          <a:ext cx="1463239" cy="146323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kern="1200" dirty="0"/>
            <a:t>2 etapas</a:t>
          </a:r>
          <a:endParaRPr lang="en-US" sz="2400" kern="1200" dirty="0"/>
        </a:p>
      </dsp:txBody>
      <dsp:txXfrm>
        <a:off x="4060832" y="1104102"/>
        <a:ext cx="1034667" cy="1034667"/>
      </dsp:txXfrm>
    </dsp:sp>
    <dsp:sp modelId="{21996C89-9123-448F-A026-5C8BD933F1C6}">
      <dsp:nvSpPr>
        <dsp:cNvPr id="0" name=""/>
        <dsp:cNvSpPr/>
      </dsp:nvSpPr>
      <dsp:spPr>
        <a:xfrm>
          <a:off x="8372023" y="332941"/>
          <a:ext cx="2926478" cy="2558110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10 Finalinių festivalių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2022 05 04-06 07</a:t>
          </a:r>
        </a:p>
      </dsp:txBody>
      <dsp:txXfrm>
        <a:off x="9103643" y="716658"/>
        <a:ext cx="1426658" cy="1790677"/>
      </dsp:txXfrm>
    </dsp:sp>
    <dsp:sp modelId="{82832116-7FDE-4413-9251-43C1F9C91740}">
      <dsp:nvSpPr>
        <dsp:cNvPr id="0" name=""/>
        <dsp:cNvSpPr/>
      </dsp:nvSpPr>
      <dsp:spPr>
        <a:xfrm>
          <a:off x="7687549" y="889816"/>
          <a:ext cx="1463239" cy="146323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kern="1200" dirty="0"/>
            <a:t>3etapas</a:t>
          </a:r>
          <a:endParaRPr lang="en-US" sz="2400" kern="1200" dirty="0"/>
        </a:p>
      </dsp:txBody>
      <dsp:txXfrm>
        <a:off x="7901835" y="1104102"/>
        <a:ext cx="1034667" cy="10346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CF14D-297C-4A92-8116-DEAC9728A163}">
      <dsp:nvSpPr>
        <dsp:cNvPr id="0" name=""/>
        <dsp:cNvSpPr/>
      </dsp:nvSpPr>
      <dsp:spPr>
        <a:xfrm>
          <a:off x="1085541" y="619951"/>
          <a:ext cx="4939497" cy="4939497"/>
        </a:xfrm>
        <a:prstGeom prst="blockArc">
          <a:avLst>
            <a:gd name="adj1" fmla="val 13110640"/>
            <a:gd name="adj2" fmla="val 16197729"/>
            <a:gd name="adj3" fmla="val 3895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62B3A3-BA1B-4B37-9F98-66C069265E55}">
      <dsp:nvSpPr>
        <dsp:cNvPr id="0" name=""/>
        <dsp:cNvSpPr/>
      </dsp:nvSpPr>
      <dsp:spPr>
        <a:xfrm>
          <a:off x="1083941" y="621960"/>
          <a:ext cx="4939497" cy="4939497"/>
        </a:xfrm>
        <a:prstGeom prst="blockArc">
          <a:avLst>
            <a:gd name="adj1" fmla="val 10028571"/>
            <a:gd name="adj2" fmla="val 13114286"/>
            <a:gd name="adj3" fmla="val 3895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48EEBB-16FB-489B-8947-1138692CD19A}">
      <dsp:nvSpPr>
        <dsp:cNvPr id="0" name=""/>
        <dsp:cNvSpPr/>
      </dsp:nvSpPr>
      <dsp:spPr>
        <a:xfrm>
          <a:off x="1083941" y="621960"/>
          <a:ext cx="4939497" cy="4939497"/>
        </a:xfrm>
        <a:prstGeom prst="blockArc">
          <a:avLst>
            <a:gd name="adj1" fmla="val 6942857"/>
            <a:gd name="adj2" fmla="val 10028571"/>
            <a:gd name="adj3" fmla="val 3895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77A663-6D78-4447-A31B-1CD30CF8116F}">
      <dsp:nvSpPr>
        <dsp:cNvPr id="0" name=""/>
        <dsp:cNvSpPr/>
      </dsp:nvSpPr>
      <dsp:spPr>
        <a:xfrm>
          <a:off x="1083941" y="621960"/>
          <a:ext cx="4939497" cy="4939497"/>
        </a:xfrm>
        <a:prstGeom prst="blockArc">
          <a:avLst>
            <a:gd name="adj1" fmla="val 3857143"/>
            <a:gd name="adj2" fmla="val 6942857"/>
            <a:gd name="adj3" fmla="val 3895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9E39CD-599F-4D56-AA9A-9D5E460B9613}">
      <dsp:nvSpPr>
        <dsp:cNvPr id="0" name=""/>
        <dsp:cNvSpPr/>
      </dsp:nvSpPr>
      <dsp:spPr>
        <a:xfrm>
          <a:off x="1083941" y="621960"/>
          <a:ext cx="4939497" cy="4939497"/>
        </a:xfrm>
        <a:prstGeom prst="blockArc">
          <a:avLst>
            <a:gd name="adj1" fmla="val 771429"/>
            <a:gd name="adj2" fmla="val 3857143"/>
            <a:gd name="adj3" fmla="val 3895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346907-5225-4EDE-812D-FC75290DF609}">
      <dsp:nvSpPr>
        <dsp:cNvPr id="0" name=""/>
        <dsp:cNvSpPr/>
      </dsp:nvSpPr>
      <dsp:spPr>
        <a:xfrm>
          <a:off x="1086036" y="612862"/>
          <a:ext cx="4939497" cy="4939497"/>
        </a:xfrm>
        <a:prstGeom prst="blockArc">
          <a:avLst>
            <a:gd name="adj1" fmla="val 19302211"/>
            <a:gd name="adj2" fmla="val 784681"/>
            <a:gd name="adj3" fmla="val 3895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6717CB-F4F8-40BF-82A8-3A6471B42AA2}">
      <dsp:nvSpPr>
        <dsp:cNvPr id="0" name=""/>
        <dsp:cNvSpPr/>
      </dsp:nvSpPr>
      <dsp:spPr>
        <a:xfrm>
          <a:off x="970134" y="678325"/>
          <a:ext cx="4939497" cy="4939497"/>
        </a:xfrm>
        <a:prstGeom prst="blockArc">
          <a:avLst>
            <a:gd name="adj1" fmla="val 16189062"/>
            <a:gd name="adj2" fmla="val 19289390"/>
            <a:gd name="adj3" fmla="val 3895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F16307-F139-4D0E-A474-595948047A16}">
      <dsp:nvSpPr>
        <dsp:cNvPr id="0" name=""/>
        <dsp:cNvSpPr/>
      </dsp:nvSpPr>
      <dsp:spPr>
        <a:xfrm>
          <a:off x="2599330" y="2137349"/>
          <a:ext cx="1908720" cy="190872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kern="1200" dirty="0"/>
            <a:t>Kauno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kern="1200" dirty="0"/>
            <a:t>Regionas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kern="1200" dirty="0"/>
            <a:t>113(101)</a:t>
          </a:r>
          <a:endParaRPr lang="en-US" sz="2400" kern="1200" dirty="0"/>
        </a:p>
      </dsp:txBody>
      <dsp:txXfrm>
        <a:off x="2878856" y="2416875"/>
        <a:ext cx="1349668" cy="1349668"/>
      </dsp:txXfrm>
    </dsp:sp>
    <dsp:sp modelId="{82792030-57D0-4421-9794-01539140793A}">
      <dsp:nvSpPr>
        <dsp:cNvPr id="0" name=""/>
        <dsp:cNvSpPr/>
      </dsp:nvSpPr>
      <dsp:spPr>
        <a:xfrm>
          <a:off x="2885638" y="0"/>
          <a:ext cx="1336104" cy="133610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500" kern="1200" dirty="0"/>
            <a:t>Raseiniai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500" kern="1200" dirty="0"/>
            <a:t>3(3)</a:t>
          </a:r>
          <a:endParaRPr lang="en-US" sz="1500" kern="1200" dirty="0"/>
        </a:p>
      </dsp:txBody>
      <dsp:txXfrm>
        <a:off x="3081306" y="195668"/>
        <a:ext cx="944768" cy="944768"/>
      </dsp:txXfrm>
    </dsp:sp>
    <dsp:sp modelId="{5BBE973F-18C9-4B83-9727-C189CA2B5AF5}">
      <dsp:nvSpPr>
        <dsp:cNvPr id="0" name=""/>
        <dsp:cNvSpPr/>
      </dsp:nvSpPr>
      <dsp:spPr>
        <a:xfrm>
          <a:off x="4788278" y="913788"/>
          <a:ext cx="1336104" cy="133610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500" kern="1200" dirty="0"/>
            <a:t>Prienai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500" kern="1200" dirty="0"/>
            <a:t>1(1)</a:t>
          </a:r>
          <a:endParaRPr lang="en-US" sz="1500" kern="1200" dirty="0"/>
        </a:p>
      </dsp:txBody>
      <dsp:txXfrm>
        <a:off x="4983946" y="1109456"/>
        <a:ext cx="944768" cy="944768"/>
      </dsp:txXfrm>
    </dsp:sp>
    <dsp:sp modelId="{D1E588FE-5F27-4741-A66A-5C13EB061FAE}">
      <dsp:nvSpPr>
        <dsp:cNvPr id="0" name=""/>
        <dsp:cNvSpPr/>
      </dsp:nvSpPr>
      <dsp:spPr>
        <a:xfrm>
          <a:off x="5246571" y="2962524"/>
          <a:ext cx="1336104" cy="133610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500" kern="1200" dirty="0"/>
            <a:t>Birštonas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500" kern="1200" dirty="0"/>
            <a:t>1(1)</a:t>
          </a:r>
          <a:endParaRPr lang="en-US" sz="1500" kern="1200" dirty="0"/>
        </a:p>
      </dsp:txBody>
      <dsp:txXfrm>
        <a:off x="5442239" y="3158192"/>
        <a:ext cx="944768" cy="944768"/>
      </dsp:txXfrm>
    </dsp:sp>
    <dsp:sp modelId="{8A469932-E026-45B2-8487-CAC1B12EB254}">
      <dsp:nvSpPr>
        <dsp:cNvPr id="0" name=""/>
        <dsp:cNvSpPr/>
      </dsp:nvSpPr>
      <dsp:spPr>
        <a:xfrm>
          <a:off x="3936352" y="4605487"/>
          <a:ext cx="1336104" cy="133610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500" kern="1200" dirty="0"/>
            <a:t>Kaišiadorių raj.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500" kern="1200" dirty="0"/>
            <a:t>5(2)</a:t>
          </a:r>
          <a:endParaRPr lang="en-US" sz="1500" kern="1200" dirty="0"/>
        </a:p>
      </dsp:txBody>
      <dsp:txXfrm>
        <a:off x="4132020" y="4801155"/>
        <a:ext cx="944768" cy="944768"/>
      </dsp:txXfrm>
    </dsp:sp>
    <dsp:sp modelId="{4FE590B4-B20B-4E16-9E76-59C85293DD6B}">
      <dsp:nvSpPr>
        <dsp:cNvPr id="0" name=""/>
        <dsp:cNvSpPr/>
      </dsp:nvSpPr>
      <dsp:spPr>
        <a:xfrm>
          <a:off x="1834924" y="4605487"/>
          <a:ext cx="1336104" cy="133610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500" kern="1200" dirty="0"/>
            <a:t>Kaunas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500" kern="1200" dirty="0"/>
            <a:t>90(81)</a:t>
          </a:r>
          <a:endParaRPr lang="en-US" sz="1500" kern="1200" dirty="0"/>
        </a:p>
      </dsp:txBody>
      <dsp:txXfrm>
        <a:off x="2030592" y="4801155"/>
        <a:ext cx="944768" cy="944768"/>
      </dsp:txXfrm>
    </dsp:sp>
    <dsp:sp modelId="{0EF72DB5-8F6C-44FA-8A2E-DABFD25FE716}">
      <dsp:nvSpPr>
        <dsp:cNvPr id="0" name=""/>
        <dsp:cNvSpPr/>
      </dsp:nvSpPr>
      <dsp:spPr>
        <a:xfrm>
          <a:off x="524704" y="2962524"/>
          <a:ext cx="1336104" cy="133610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500" kern="1200" dirty="0"/>
            <a:t>Jonava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500" kern="1200" dirty="0"/>
            <a:t>6(5)</a:t>
          </a:r>
          <a:endParaRPr lang="en-US" sz="1500" kern="1200" dirty="0"/>
        </a:p>
      </dsp:txBody>
      <dsp:txXfrm>
        <a:off x="720372" y="3158192"/>
        <a:ext cx="944768" cy="944768"/>
      </dsp:txXfrm>
    </dsp:sp>
    <dsp:sp modelId="{AB31DA51-4A73-4458-BDDB-9EE3D538972D}">
      <dsp:nvSpPr>
        <dsp:cNvPr id="0" name=""/>
        <dsp:cNvSpPr/>
      </dsp:nvSpPr>
      <dsp:spPr>
        <a:xfrm>
          <a:off x="992316" y="913783"/>
          <a:ext cx="1336104" cy="133610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500" kern="1200" dirty="0"/>
            <a:t>Kėdainiai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500" kern="1200" dirty="0"/>
            <a:t>7(8)</a:t>
          </a:r>
          <a:endParaRPr lang="en-US" sz="1500" kern="1200" dirty="0"/>
        </a:p>
      </dsp:txBody>
      <dsp:txXfrm>
        <a:off x="1187984" y="1109451"/>
        <a:ext cx="944768" cy="9447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CF14D-297C-4A92-8116-DEAC9728A163}">
      <dsp:nvSpPr>
        <dsp:cNvPr id="0" name=""/>
        <dsp:cNvSpPr/>
      </dsp:nvSpPr>
      <dsp:spPr>
        <a:xfrm>
          <a:off x="1096927" y="694475"/>
          <a:ext cx="4799699" cy="4799699"/>
        </a:xfrm>
        <a:prstGeom prst="blockArc">
          <a:avLst>
            <a:gd name="adj1" fmla="val 12588362"/>
            <a:gd name="adj2" fmla="val 15984178"/>
            <a:gd name="adj3" fmla="val 452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62B3A3-BA1B-4B37-9F98-66C069265E55}">
      <dsp:nvSpPr>
        <dsp:cNvPr id="0" name=""/>
        <dsp:cNvSpPr/>
      </dsp:nvSpPr>
      <dsp:spPr>
        <a:xfrm>
          <a:off x="1016332" y="825068"/>
          <a:ext cx="4799699" cy="4799699"/>
        </a:xfrm>
        <a:prstGeom prst="blockArc">
          <a:avLst>
            <a:gd name="adj1" fmla="val 9205921"/>
            <a:gd name="adj2" fmla="val 12813316"/>
            <a:gd name="adj3" fmla="val 452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48EEBB-16FB-489B-8947-1138692CD19A}">
      <dsp:nvSpPr>
        <dsp:cNvPr id="0" name=""/>
        <dsp:cNvSpPr/>
      </dsp:nvSpPr>
      <dsp:spPr>
        <a:xfrm>
          <a:off x="938812" y="682588"/>
          <a:ext cx="4799699" cy="4799699"/>
        </a:xfrm>
        <a:prstGeom prst="blockArc">
          <a:avLst>
            <a:gd name="adj1" fmla="val 5341962"/>
            <a:gd name="adj2" fmla="val 8968147"/>
            <a:gd name="adj3" fmla="val 452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77A663-6D78-4447-A31B-1CD30CF8116F}">
      <dsp:nvSpPr>
        <dsp:cNvPr id="0" name=""/>
        <dsp:cNvSpPr/>
      </dsp:nvSpPr>
      <dsp:spPr>
        <a:xfrm>
          <a:off x="960878" y="682319"/>
          <a:ext cx="4799699" cy="4799699"/>
        </a:xfrm>
        <a:prstGeom prst="blockArc">
          <a:avLst>
            <a:gd name="adj1" fmla="val 1832310"/>
            <a:gd name="adj2" fmla="val 5374305"/>
            <a:gd name="adj3" fmla="val 452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346907-5225-4EDE-812D-FC75290DF609}">
      <dsp:nvSpPr>
        <dsp:cNvPr id="0" name=""/>
        <dsp:cNvSpPr/>
      </dsp:nvSpPr>
      <dsp:spPr>
        <a:xfrm>
          <a:off x="949766" y="701359"/>
          <a:ext cx="4799699" cy="4799699"/>
        </a:xfrm>
        <a:prstGeom prst="blockArc">
          <a:avLst>
            <a:gd name="adj1" fmla="val 19800000"/>
            <a:gd name="adj2" fmla="val 1800000"/>
            <a:gd name="adj3" fmla="val 452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6717CB-F4F8-40BF-82A8-3A6471B42AA2}">
      <dsp:nvSpPr>
        <dsp:cNvPr id="0" name=""/>
        <dsp:cNvSpPr/>
      </dsp:nvSpPr>
      <dsp:spPr>
        <a:xfrm>
          <a:off x="948460" y="699095"/>
          <a:ext cx="4799699" cy="4799699"/>
        </a:xfrm>
        <a:prstGeom prst="blockArc">
          <a:avLst>
            <a:gd name="adj1" fmla="val 16201913"/>
            <a:gd name="adj2" fmla="val 19803830"/>
            <a:gd name="adj3" fmla="val 452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F16307-F139-4D0E-A474-595948047A16}">
      <dsp:nvSpPr>
        <dsp:cNvPr id="0" name=""/>
        <dsp:cNvSpPr/>
      </dsp:nvSpPr>
      <dsp:spPr>
        <a:xfrm>
          <a:off x="2273421" y="2025014"/>
          <a:ext cx="2152389" cy="215238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700" kern="1200" dirty="0"/>
            <a:t>Šiaulių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700" kern="1200" dirty="0"/>
            <a:t>Regionas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4</a:t>
          </a:r>
          <a:r>
            <a:rPr lang="lt-LT" sz="2700" kern="1200" dirty="0"/>
            <a:t>8(47)</a:t>
          </a:r>
          <a:endParaRPr lang="en-US" sz="2700" kern="1200" dirty="0"/>
        </a:p>
      </dsp:txBody>
      <dsp:txXfrm>
        <a:off x="2588631" y="2340224"/>
        <a:ext cx="1521969" cy="1521969"/>
      </dsp:txXfrm>
    </dsp:sp>
    <dsp:sp modelId="{82792030-57D0-4421-9794-01539140793A}">
      <dsp:nvSpPr>
        <dsp:cNvPr id="0" name=""/>
        <dsp:cNvSpPr/>
      </dsp:nvSpPr>
      <dsp:spPr>
        <a:xfrm>
          <a:off x="2596279" y="0"/>
          <a:ext cx="1506672" cy="15066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Šiauliai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m. ir raj.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>
              <a:solidFill>
                <a:srgbClr val="FF0000"/>
              </a:solidFill>
            </a:rPr>
            <a:t>32</a:t>
          </a:r>
          <a:r>
            <a:rPr lang="lt-LT" sz="1900" kern="1200" dirty="0"/>
            <a:t> (34)</a:t>
          </a:r>
          <a:endParaRPr lang="en-US" sz="1900" kern="1200" dirty="0"/>
        </a:p>
      </dsp:txBody>
      <dsp:txXfrm>
        <a:off x="2816926" y="220647"/>
        <a:ext cx="1065378" cy="1065378"/>
      </dsp:txXfrm>
    </dsp:sp>
    <dsp:sp modelId="{5BBE973F-18C9-4B83-9727-C189CA2B5AF5}">
      <dsp:nvSpPr>
        <dsp:cNvPr id="0" name=""/>
        <dsp:cNvSpPr/>
      </dsp:nvSpPr>
      <dsp:spPr>
        <a:xfrm>
          <a:off x="4627637" y="1175068"/>
          <a:ext cx="1506672" cy="15066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Joniškis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1 (0)</a:t>
          </a:r>
          <a:endParaRPr lang="en-US" sz="1900" kern="1200" dirty="0"/>
        </a:p>
      </dsp:txBody>
      <dsp:txXfrm>
        <a:off x="4848284" y="1395715"/>
        <a:ext cx="1065378" cy="1065378"/>
      </dsp:txXfrm>
    </dsp:sp>
    <dsp:sp modelId="{8A469932-E026-45B2-8487-CAC1B12EB254}">
      <dsp:nvSpPr>
        <dsp:cNvPr id="0" name=""/>
        <dsp:cNvSpPr/>
      </dsp:nvSpPr>
      <dsp:spPr>
        <a:xfrm>
          <a:off x="4627637" y="3520677"/>
          <a:ext cx="1506672" cy="15066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Radviliškis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7(4)</a:t>
          </a:r>
          <a:endParaRPr lang="en-US" sz="1900" kern="1200" dirty="0"/>
        </a:p>
      </dsp:txBody>
      <dsp:txXfrm>
        <a:off x="4848284" y="3741324"/>
        <a:ext cx="1065378" cy="1065378"/>
      </dsp:txXfrm>
    </dsp:sp>
    <dsp:sp modelId="{4FE590B4-B20B-4E16-9E76-59C85293DD6B}">
      <dsp:nvSpPr>
        <dsp:cNvPr id="0" name=""/>
        <dsp:cNvSpPr/>
      </dsp:nvSpPr>
      <dsp:spPr>
        <a:xfrm>
          <a:off x="2624923" y="4674377"/>
          <a:ext cx="1506672" cy="15066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Pakruojis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1(1)</a:t>
          </a:r>
          <a:endParaRPr lang="en-US" sz="1900" kern="1200" dirty="0"/>
        </a:p>
      </dsp:txBody>
      <dsp:txXfrm>
        <a:off x="2845570" y="4895024"/>
        <a:ext cx="1065378" cy="1065378"/>
      </dsp:txXfrm>
    </dsp:sp>
    <dsp:sp modelId="{0EF72DB5-8F6C-44FA-8A2E-DABFD25FE716}">
      <dsp:nvSpPr>
        <dsp:cNvPr id="0" name=""/>
        <dsp:cNvSpPr/>
      </dsp:nvSpPr>
      <dsp:spPr>
        <a:xfrm>
          <a:off x="564921" y="3520677"/>
          <a:ext cx="1506672" cy="15066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Kelmė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5(5)</a:t>
          </a:r>
          <a:endParaRPr lang="en-US" sz="1900" kern="1200" dirty="0"/>
        </a:p>
      </dsp:txBody>
      <dsp:txXfrm>
        <a:off x="785568" y="3741324"/>
        <a:ext cx="1065378" cy="1065378"/>
      </dsp:txXfrm>
    </dsp:sp>
    <dsp:sp modelId="{AB31DA51-4A73-4458-BDDB-9EE3D538972D}">
      <dsp:nvSpPr>
        <dsp:cNvPr id="0" name=""/>
        <dsp:cNvSpPr/>
      </dsp:nvSpPr>
      <dsp:spPr>
        <a:xfrm>
          <a:off x="708124" y="1175067"/>
          <a:ext cx="1506672" cy="15066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Akmenė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3(3)</a:t>
          </a:r>
          <a:endParaRPr lang="en-US" sz="1900" kern="1200" dirty="0"/>
        </a:p>
      </dsp:txBody>
      <dsp:txXfrm>
        <a:off x="928771" y="1395714"/>
        <a:ext cx="1065378" cy="10653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CF14D-297C-4A92-8116-DEAC9728A163}">
      <dsp:nvSpPr>
        <dsp:cNvPr id="0" name=""/>
        <dsp:cNvSpPr/>
      </dsp:nvSpPr>
      <dsp:spPr>
        <a:xfrm>
          <a:off x="628973" y="713145"/>
          <a:ext cx="4896672" cy="4896672"/>
        </a:xfrm>
        <a:prstGeom prst="blockArc">
          <a:avLst>
            <a:gd name="adj1" fmla="val 12595397"/>
            <a:gd name="adj2" fmla="val 16197701"/>
            <a:gd name="adj3" fmla="val 452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62B3A3-BA1B-4B37-9F98-66C069265E55}">
      <dsp:nvSpPr>
        <dsp:cNvPr id="0" name=""/>
        <dsp:cNvSpPr/>
      </dsp:nvSpPr>
      <dsp:spPr>
        <a:xfrm>
          <a:off x="627372" y="715921"/>
          <a:ext cx="4896672" cy="4896672"/>
        </a:xfrm>
        <a:prstGeom prst="blockArc">
          <a:avLst>
            <a:gd name="adj1" fmla="val 9000000"/>
            <a:gd name="adj2" fmla="val 12600000"/>
            <a:gd name="adj3" fmla="val 452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48EEBB-16FB-489B-8947-1138692CD19A}">
      <dsp:nvSpPr>
        <dsp:cNvPr id="0" name=""/>
        <dsp:cNvSpPr/>
      </dsp:nvSpPr>
      <dsp:spPr>
        <a:xfrm>
          <a:off x="616197" y="696771"/>
          <a:ext cx="4896672" cy="4896672"/>
        </a:xfrm>
        <a:prstGeom prst="blockArc">
          <a:avLst>
            <a:gd name="adj1" fmla="val 5341962"/>
            <a:gd name="adj2" fmla="val 8968147"/>
            <a:gd name="adj3" fmla="val 452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77A663-6D78-4447-A31B-1CD30CF8116F}">
      <dsp:nvSpPr>
        <dsp:cNvPr id="0" name=""/>
        <dsp:cNvSpPr/>
      </dsp:nvSpPr>
      <dsp:spPr>
        <a:xfrm>
          <a:off x="638709" y="696497"/>
          <a:ext cx="4896672" cy="4896672"/>
        </a:xfrm>
        <a:prstGeom prst="blockArc">
          <a:avLst>
            <a:gd name="adj1" fmla="val 1832310"/>
            <a:gd name="adj2" fmla="val 5374305"/>
            <a:gd name="adj3" fmla="val 452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346907-5225-4EDE-812D-FC75290DF609}">
      <dsp:nvSpPr>
        <dsp:cNvPr id="0" name=""/>
        <dsp:cNvSpPr/>
      </dsp:nvSpPr>
      <dsp:spPr>
        <a:xfrm>
          <a:off x="627372" y="715921"/>
          <a:ext cx="4896672" cy="4896672"/>
        </a:xfrm>
        <a:prstGeom prst="blockArc">
          <a:avLst>
            <a:gd name="adj1" fmla="val 19800000"/>
            <a:gd name="adj2" fmla="val 1800000"/>
            <a:gd name="adj3" fmla="val 452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6717CB-F4F8-40BF-82A8-3A6471B42AA2}">
      <dsp:nvSpPr>
        <dsp:cNvPr id="0" name=""/>
        <dsp:cNvSpPr/>
      </dsp:nvSpPr>
      <dsp:spPr>
        <a:xfrm>
          <a:off x="625772" y="713145"/>
          <a:ext cx="4896672" cy="4896672"/>
        </a:xfrm>
        <a:prstGeom prst="blockArc">
          <a:avLst>
            <a:gd name="adj1" fmla="val 16202299"/>
            <a:gd name="adj2" fmla="val 19804603"/>
            <a:gd name="adj3" fmla="val 452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F16307-F139-4D0E-A474-595948047A16}">
      <dsp:nvSpPr>
        <dsp:cNvPr id="0" name=""/>
        <dsp:cNvSpPr/>
      </dsp:nvSpPr>
      <dsp:spPr>
        <a:xfrm>
          <a:off x="1977885" y="2066434"/>
          <a:ext cx="2195647" cy="21956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800" kern="1200" dirty="0"/>
            <a:t>Klaipėdos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800" kern="1200" dirty="0"/>
            <a:t>Regionas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800" kern="1200" dirty="0"/>
            <a:t>55</a:t>
          </a:r>
          <a:r>
            <a:rPr lang="en-US" sz="2800" kern="1200" dirty="0"/>
            <a:t>(</a:t>
          </a:r>
          <a:r>
            <a:rPr lang="lt-LT" sz="2800" kern="1200" dirty="0"/>
            <a:t>51</a:t>
          </a:r>
          <a:r>
            <a:rPr lang="en-US" sz="2800" kern="1200" dirty="0"/>
            <a:t>)</a:t>
          </a:r>
        </a:p>
      </dsp:txBody>
      <dsp:txXfrm>
        <a:off x="2299430" y="2387979"/>
        <a:ext cx="1552557" cy="1552557"/>
      </dsp:txXfrm>
    </dsp:sp>
    <dsp:sp modelId="{82792030-57D0-4421-9794-01539140793A}">
      <dsp:nvSpPr>
        <dsp:cNvPr id="0" name=""/>
        <dsp:cNvSpPr/>
      </dsp:nvSpPr>
      <dsp:spPr>
        <a:xfrm>
          <a:off x="2307232" y="0"/>
          <a:ext cx="1536953" cy="15369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300" kern="1200" dirty="0"/>
            <a:t>Klaipėda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300" kern="1200" dirty="0">
              <a:solidFill>
                <a:srgbClr val="24884C"/>
              </a:solidFill>
            </a:rPr>
            <a:t>35</a:t>
          </a:r>
          <a:r>
            <a:rPr lang="lt-LT" sz="2300" kern="1200" dirty="0"/>
            <a:t>(34)</a:t>
          </a:r>
          <a:endParaRPr lang="en-US" sz="2300" kern="1200" dirty="0"/>
        </a:p>
      </dsp:txBody>
      <dsp:txXfrm>
        <a:off x="2532314" y="225082"/>
        <a:ext cx="1086789" cy="1086789"/>
      </dsp:txXfrm>
    </dsp:sp>
    <dsp:sp modelId="{5BBE973F-18C9-4B83-9727-C189CA2B5AF5}">
      <dsp:nvSpPr>
        <dsp:cNvPr id="0" name=""/>
        <dsp:cNvSpPr/>
      </dsp:nvSpPr>
      <dsp:spPr>
        <a:xfrm>
          <a:off x="4379636" y="1199278"/>
          <a:ext cx="1536953" cy="15369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300" kern="1200" dirty="0"/>
            <a:t>Neringa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300" kern="1200" dirty="0">
              <a:solidFill>
                <a:srgbClr val="24884C"/>
              </a:solidFill>
            </a:rPr>
            <a:t>1</a:t>
          </a:r>
          <a:r>
            <a:rPr lang="lt-LT" sz="2300" kern="1200" dirty="0"/>
            <a:t>(0)</a:t>
          </a:r>
          <a:endParaRPr lang="en-US" sz="2300" kern="1200" dirty="0"/>
        </a:p>
      </dsp:txBody>
      <dsp:txXfrm>
        <a:off x="4604718" y="1424360"/>
        <a:ext cx="1086789" cy="1086789"/>
      </dsp:txXfrm>
    </dsp:sp>
    <dsp:sp modelId="{8A469932-E026-45B2-8487-CAC1B12EB254}">
      <dsp:nvSpPr>
        <dsp:cNvPr id="0" name=""/>
        <dsp:cNvSpPr/>
      </dsp:nvSpPr>
      <dsp:spPr>
        <a:xfrm>
          <a:off x="4379636" y="3592284"/>
          <a:ext cx="1536953" cy="15369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300" kern="1200" dirty="0"/>
            <a:t>Šilutė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300" kern="1200" dirty="0">
              <a:solidFill>
                <a:srgbClr val="24884C"/>
              </a:solidFill>
            </a:rPr>
            <a:t>7</a:t>
          </a:r>
          <a:r>
            <a:rPr lang="lt-LT" sz="2300" kern="1200" dirty="0"/>
            <a:t>(6)</a:t>
          </a:r>
          <a:endParaRPr lang="en-US" sz="2300" kern="1200" dirty="0"/>
        </a:p>
      </dsp:txBody>
      <dsp:txXfrm>
        <a:off x="4604718" y="3817366"/>
        <a:ext cx="1086789" cy="1086789"/>
      </dsp:txXfrm>
    </dsp:sp>
    <dsp:sp modelId="{4FE590B4-B20B-4E16-9E76-59C85293DD6B}">
      <dsp:nvSpPr>
        <dsp:cNvPr id="0" name=""/>
        <dsp:cNvSpPr/>
      </dsp:nvSpPr>
      <dsp:spPr>
        <a:xfrm>
          <a:off x="2336455" y="4769295"/>
          <a:ext cx="1536953" cy="15369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300" kern="1200" dirty="0"/>
            <a:t>Skuodas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300" kern="1200" dirty="0">
              <a:solidFill>
                <a:srgbClr val="24884C"/>
              </a:solidFill>
            </a:rPr>
            <a:t>1</a:t>
          </a:r>
          <a:r>
            <a:rPr lang="lt-LT" sz="2300" kern="1200" dirty="0"/>
            <a:t>(0)</a:t>
          </a:r>
          <a:endParaRPr lang="en-US" sz="2300" kern="1200" dirty="0"/>
        </a:p>
      </dsp:txBody>
      <dsp:txXfrm>
        <a:off x="2561537" y="4994377"/>
        <a:ext cx="1086789" cy="1086789"/>
      </dsp:txXfrm>
    </dsp:sp>
    <dsp:sp modelId="{0EF72DB5-8F6C-44FA-8A2E-DABFD25FE716}">
      <dsp:nvSpPr>
        <dsp:cNvPr id="0" name=""/>
        <dsp:cNvSpPr/>
      </dsp:nvSpPr>
      <dsp:spPr>
        <a:xfrm>
          <a:off x="234828" y="3592284"/>
          <a:ext cx="1536953" cy="15369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300" kern="1200" dirty="0"/>
            <a:t>Kretinga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300" kern="1200" dirty="0"/>
            <a:t>8(8)</a:t>
          </a:r>
          <a:endParaRPr lang="en-US" sz="2300" kern="1200" dirty="0"/>
        </a:p>
      </dsp:txBody>
      <dsp:txXfrm>
        <a:off x="459910" y="3817366"/>
        <a:ext cx="1086789" cy="1086789"/>
      </dsp:txXfrm>
    </dsp:sp>
    <dsp:sp modelId="{AB31DA51-4A73-4458-BDDB-9EE3D538972D}">
      <dsp:nvSpPr>
        <dsp:cNvPr id="0" name=""/>
        <dsp:cNvSpPr/>
      </dsp:nvSpPr>
      <dsp:spPr>
        <a:xfrm>
          <a:off x="234828" y="1199278"/>
          <a:ext cx="1536953" cy="15369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300" kern="1200" dirty="0"/>
            <a:t>Palanga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300" kern="1200" dirty="0"/>
            <a:t>3(3)</a:t>
          </a:r>
          <a:endParaRPr lang="en-US" sz="2300" kern="1200" dirty="0"/>
        </a:p>
      </dsp:txBody>
      <dsp:txXfrm>
        <a:off x="459910" y="1424360"/>
        <a:ext cx="1086789" cy="10867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8EEBB-16FB-489B-8947-1138692CD19A}">
      <dsp:nvSpPr>
        <dsp:cNvPr id="0" name=""/>
        <dsp:cNvSpPr/>
      </dsp:nvSpPr>
      <dsp:spPr>
        <a:xfrm>
          <a:off x="727847" y="760837"/>
          <a:ext cx="4731010" cy="4731010"/>
        </a:xfrm>
        <a:prstGeom prst="blockArc">
          <a:avLst>
            <a:gd name="adj1" fmla="val 10680595"/>
            <a:gd name="adj2" fmla="val 16173749"/>
            <a:gd name="adj3" fmla="val 464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77A663-6D78-4447-A31B-1CD30CF8116F}">
      <dsp:nvSpPr>
        <dsp:cNvPr id="0" name=""/>
        <dsp:cNvSpPr/>
      </dsp:nvSpPr>
      <dsp:spPr>
        <a:xfrm>
          <a:off x="728854" y="798827"/>
          <a:ext cx="4731010" cy="4731010"/>
        </a:xfrm>
        <a:prstGeom prst="blockArc">
          <a:avLst>
            <a:gd name="adj1" fmla="val 5427750"/>
            <a:gd name="adj2" fmla="val 10737138"/>
            <a:gd name="adj3" fmla="val 464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346907-5225-4EDE-812D-FC75290DF609}">
      <dsp:nvSpPr>
        <dsp:cNvPr id="0" name=""/>
        <dsp:cNvSpPr/>
      </dsp:nvSpPr>
      <dsp:spPr>
        <a:xfrm>
          <a:off x="710203" y="798752"/>
          <a:ext cx="4731010" cy="4731010"/>
        </a:xfrm>
        <a:prstGeom prst="blockArc">
          <a:avLst>
            <a:gd name="adj1" fmla="val 0"/>
            <a:gd name="adj2" fmla="val 5400000"/>
            <a:gd name="adj3" fmla="val 464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6717CB-F4F8-40BF-82A8-3A6471B42AA2}">
      <dsp:nvSpPr>
        <dsp:cNvPr id="0" name=""/>
        <dsp:cNvSpPr/>
      </dsp:nvSpPr>
      <dsp:spPr>
        <a:xfrm>
          <a:off x="710513" y="760904"/>
          <a:ext cx="4731010" cy="4731010"/>
        </a:xfrm>
        <a:prstGeom prst="blockArc">
          <a:avLst>
            <a:gd name="adj1" fmla="val 16199539"/>
            <a:gd name="adj2" fmla="val 56313"/>
            <a:gd name="adj3" fmla="val 464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F16307-F139-4D0E-A474-595948047A16}">
      <dsp:nvSpPr>
        <dsp:cNvPr id="0" name=""/>
        <dsp:cNvSpPr/>
      </dsp:nvSpPr>
      <dsp:spPr>
        <a:xfrm>
          <a:off x="1986895" y="2075444"/>
          <a:ext cx="2177626" cy="21776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700" kern="1200" dirty="0"/>
            <a:t>Alytaus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700" kern="1200" dirty="0"/>
            <a:t>Regionas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700" kern="1200" dirty="0">
              <a:solidFill>
                <a:srgbClr val="FF0000"/>
              </a:solidFill>
            </a:rPr>
            <a:t>23</a:t>
          </a:r>
          <a:r>
            <a:rPr lang="en-US" sz="2700" kern="1200" dirty="0">
              <a:solidFill>
                <a:srgbClr val="FF0000"/>
              </a:solidFill>
            </a:rPr>
            <a:t>(</a:t>
          </a:r>
          <a:r>
            <a:rPr lang="lt-LT" sz="2700" kern="1200" dirty="0">
              <a:solidFill>
                <a:srgbClr val="FF0000"/>
              </a:solidFill>
            </a:rPr>
            <a:t>23</a:t>
          </a:r>
          <a:r>
            <a:rPr lang="en-US" sz="2700" kern="1200" dirty="0">
              <a:solidFill>
                <a:srgbClr val="FF0000"/>
              </a:solidFill>
            </a:rPr>
            <a:t>)</a:t>
          </a:r>
        </a:p>
      </dsp:txBody>
      <dsp:txXfrm>
        <a:off x="2305801" y="2394350"/>
        <a:ext cx="1539814" cy="1539814"/>
      </dsp:txXfrm>
    </dsp:sp>
    <dsp:sp modelId="{82792030-57D0-4421-9794-01539140793A}">
      <dsp:nvSpPr>
        <dsp:cNvPr id="0" name=""/>
        <dsp:cNvSpPr/>
      </dsp:nvSpPr>
      <dsp:spPr>
        <a:xfrm>
          <a:off x="2313539" y="53611"/>
          <a:ext cx="1524338" cy="15243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Alytus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14(21)</a:t>
          </a:r>
          <a:endParaRPr lang="en-US" sz="1600" kern="1200" dirty="0"/>
        </a:p>
      </dsp:txBody>
      <dsp:txXfrm>
        <a:off x="2536773" y="276845"/>
        <a:ext cx="1077870" cy="1077870"/>
      </dsp:txXfrm>
    </dsp:sp>
    <dsp:sp modelId="{5BBE973F-18C9-4B83-9727-C189CA2B5AF5}">
      <dsp:nvSpPr>
        <dsp:cNvPr id="0" name=""/>
        <dsp:cNvSpPr/>
      </dsp:nvSpPr>
      <dsp:spPr>
        <a:xfrm>
          <a:off x="4624169" y="2402088"/>
          <a:ext cx="1524338" cy="15243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Druskininkai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3(3)</a:t>
          </a:r>
          <a:endParaRPr lang="en-US" sz="1600" kern="1200" dirty="0"/>
        </a:p>
      </dsp:txBody>
      <dsp:txXfrm>
        <a:off x="4847403" y="2625322"/>
        <a:ext cx="1077870" cy="1077870"/>
      </dsp:txXfrm>
    </dsp:sp>
    <dsp:sp modelId="{8A469932-E026-45B2-8487-CAC1B12EB254}">
      <dsp:nvSpPr>
        <dsp:cNvPr id="0" name=""/>
        <dsp:cNvSpPr/>
      </dsp:nvSpPr>
      <dsp:spPr>
        <a:xfrm>
          <a:off x="2313539" y="4712718"/>
          <a:ext cx="1524338" cy="15243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Lazdijai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3(3)</a:t>
          </a:r>
          <a:endParaRPr lang="en-US" sz="1600" kern="1200" dirty="0"/>
        </a:p>
      </dsp:txBody>
      <dsp:txXfrm>
        <a:off x="2536773" y="4935952"/>
        <a:ext cx="1077870" cy="1077870"/>
      </dsp:txXfrm>
    </dsp:sp>
    <dsp:sp modelId="{4FE590B4-B20B-4E16-9E76-59C85293DD6B}">
      <dsp:nvSpPr>
        <dsp:cNvPr id="0" name=""/>
        <dsp:cNvSpPr/>
      </dsp:nvSpPr>
      <dsp:spPr>
        <a:xfrm>
          <a:off x="21948" y="2444413"/>
          <a:ext cx="1524338" cy="15243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Varėna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3(3)</a:t>
          </a:r>
          <a:endParaRPr lang="en-US" sz="1600" kern="1200" dirty="0"/>
        </a:p>
      </dsp:txBody>
      <dsp:txXfrm>
        <a:off x="245182" y="2667647"/>
        <a:ext cx="1077870" cy="10778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CF14D-297C-4A92-8116-DEAC9728A163}">
      <dsp:nvSpPr>
        <dsp:cNvPr id="0" name=""/>
        <dsp:cNvSpPr/>
      </dsp:nvSpPr>
      <dsp:spPr>
        <a:xfrm>
          <a:off x="768896" y="718828"/>
          <a:ext cx="4804277" cy="4804277"/>
        </a:xfrm>
        <a:prstGeom prst="blockArc">
          <a:avLst>
            <a:gd name="adj1" fmla="val 11873133"/>
            <a:gd name="adj2" fmla="val 16197885"/>
            <a:gd name="adj3" fmla="val 4643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62B3A3-BA1B-4B37-9F98-66C069265E55}">
      <dsp:nvSpPr>
        <dsp:cNvPr id="0" name=""/>
        <dsp:cNvSpPr/>
      </dsp:nvSpPr>
      <dsp:spPr>
        <a:xfrm>
          <a:off x="767452" y="723286"/>
          <a:ext cx="4804277" cy="4804277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48EEBB-16FB-489B-8947-1138692CD19A}">
      <dsp:nvSpPr>
        <dsp:cNvPr id="0" name=""/>
        <dsp:cNvSpPr/>
      </dsp:nvSpPr>
      <dsp:spPr>
        <a:xfrm>
          <a:off x="767452" y="723286"/>
          <a:ext cx="4804277" cy="4804277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77A663-6D78-4447-A31B-1CD30CF8116F}">
      <dsp:nvSpPr>
        <dsp:cNvPr id="0" name=""/>
        <dsp:cNvSpPr/>
      </dsp:nvSpPr>
      <dsp:spPr>
        <a:xfrm>
          <a:off x="767452" y="723286"/>
          <a:ext cx="4804277" cy="4804277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6717CB-F4F8-40BF-82A8-3A6471B42AA2}">
      <dsp:nvSpPr>
        <dsp:cNvPr id="0" name=""/>
        <dsp:cNvSpPr/>
      </dsp:nvSpPr>
      <dsp:spPr>
        <a:xfrm>
          <a:off x="766009" y="718828"/>
          <a:ext cx="4804277" cy="4804277"/>
        </a:xfrm>
        <a:prstGeom prst="blockArc">
          <a:avLst>
            <a:gd name="adj1" fmla="val 16202115"/>
            <a:gd name="adj2" fmla="val 20526867"/>
            <a:gd name="adj3" fmla="val 4643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F16307-F139-4D0E-A474-595948047A16}">
      <dsp:nvSpPr>
        <dsp:cNvPr id="0" name=""/>
        <dsp:cNvSpPr/>
      </dsp:nvSpPr>
      <dsp:spPr>
        <a:xfrm>
          <a:off x="2022334" y="1978168"/>
          <a:ext cx="2213142" cy="22131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800" kern="1200" dirty="0"/>
            <a:t>Panevėžio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800" kern="1200" dirty="0"/>
            <a:t>regionas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800" kern="1200" dirty="0"/>
            <a:t>33</a:t>
          </a:r>
          <a:r>
            <a:rPr lang="en-US" sz="2800" kern="1200" dirty="0"/>
            <a:t>(</a:t>
          </a:r>
          <a:r>
            <a:rPr lang="lt-LT" sz="2800" kern="1200" dirty="0"/>
            <a:t>31</a:t>
          </a:r>
          <a:r>
            <a:rPr lang="en-US" sz="2800" kern="1200" dirty="0"/>
            <a:t>)</a:t>
          </a:r>
          <a:endParaRPr lang="lt-LT" sz="2800" kern="1200" dirty="0"/>
        </a:p>
      </dsp:txBody>
      <dsp:txXfrm>
        <a:off x="2346441" y="2302275"/>
        <a:ext cx="1564928" cy="1564928"/>
      </dsp:txXfrm>
    </dsp:sp>
    <dsp:sp modelId="{82792030-57D0-4421-9794-01539140793A}">
      <dsp:nvSpPr>
        <dsp:cNvPr id="0" name=""/>
        <dsp:cNvSpPr/>
      </dsp:nvSpPr>
      <dsp:spPr>
        <a:xfrm>
          <a:off x="2394991" y="0"/>
          <a:ext cx="1549199" cy="154919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Panevėžys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>
              <a:solidFill>
                <a:srgbClr val="24884C"/>
              </a:solidFill>
            </a:rPr>
            <a:t>22</a:t>
          </a:r>
          <a:r>
            <a:rPr lang="en-US" sz="1900" kern="1200" dirty="0"/>
            <a:t>(</a:t>
          </a:r>
          <a:r>
            <a:rPr lang="lt-LT" sz="1900" kern="1200" dirty="0"/>
            <a:t>21</a:t>
          </a:r>
          <a:r>
            <a:rPr lang="en-US" sz="1900" kern="1200" dirty="0"/>
            <a:t>)</a:t>
          </a:r>
        </a:p>
      </dsp:txBody>
      <dsp:txXfrm>
        <a:off x="2621866" y="226875"/>
        <a:ext cx="1095449" cy="1095449"/>
      </dsp:txXfrm>
    </dsp:sp>
    <dsp:sp modelId="{8A469932-E026-45B2-8487-CAC1B12EB254}">
      <dsp:nvSpPr>
        <dsp:cNvPr id="0" name=""/>
        <dsp:cNvSpPr/>
      </dsp:nvSpPr>
      <dsp:spPr>
        <a:xfrm>
          <a:off x="4626519" y="1625758"/>
          <a:ext cx="1549199" cy="154919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Rokiškis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2</a:t>
          </a:r>
          <a:r>
            <a:rPr lang="en-US" sz="1900" kern="1200" dirty="0"/>
            <a:t>(</a:t>
          </a:r>
          <a:r>
            <a:rPr lang="lt-LT" sz="1900" kern="1200" dirty="0"/>
            <a:t>2</a:t>
          </a:r>
          <a:r>
            <a:rPr lang="en-US" sz="1900" kern="1200" dirty="0"/>
            <a:t>)</a:t>
          </a:r>
        </a:p>
      </dsp:txBody>
      <dsp:txXfrm>
        <a:off x="4853394" y="1852633"/>
        <a:ext cx="1095449" cy="1095449"/>
      </dsp:txXfrm>
    </dsp:sp>
    <dsp:sp modelId="{4FE590B4-B20B-4E16-9E76-59C85293DD6B}">
      <dsp:nvSpPr>
        <dsp:cNvPr id="0" name=""/>
        <dsp:cNvSpPr/>
      </dsp:nvSpPr>
      <dsp:spPr>
        <a:xfrm>
          <a:off x="3774151" y="4249076"/>
          <a:ext cx="1549199" cy="154919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Pasvalys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2</a:t>
          </a:r>
          <a:r>
            <a:rPr lang="en-US" sz="1900" kern="1200" dirty="0"/>
            <a:t>(</a:t>
          </a:r>
          <a:r>
            <a:rPr lang="lt-LT" sz="1900" kern="1200" dirty="0"/>
            <a:t>2</a:t>
          </a:r>
          <a:r>
            <a:rPr lang="en-US" sz="1900" kern="1200" dirty="0"/>
            <a:t>)</a:t>
          </a:r>
        </a:p>
      </dsp:txBody>
      <dsp:txXfrm>
        <a:off x="4001026" y="4475951"/>
        <a:ext cx="1095449" cy="1095449"/>
      </dsp:txXfrm>
    </dsp:sp>
    <dsp:sp modelId="{0EF72DB5-8F6C-44FA-8A2E-DABFD25FE716}">
      <dsp:nvSpPr>
        <dsp:cNvPr id="0" name=""/>
        <dsp:cNvSpPr/>
      </dsp:nvSpPr>
      <dsp:spPr>
        <a:xfrm>
          <a:off x="1015831" y="4249076"/>
          <a:ext cx="1549199" cy="154919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Kupiškis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>
              <a:solidFill>
                <a:srgbClr val="24884C"/>
              </a:solidFill>
            </a:rPr>
            <a:t>1</a:t>
          </a:r>
          <a:r>
            <a:rPr lang="en-US" sz="1900" kern="1200" dirty="0"/>
            <a:t>(0)</a:t>
          </a:r>
        </a:p>
      </dsp:txBody>
      <dsp:txXfrm>
        <a:off x="1242706" y="4475951"/>
        <a:ext cx="1095449" cy="1095449"/>
      </dsp:txXfrm>
    </dsp:sp>
    <dsp:sp modelId="{AB31DA51-4A73-4458-BDDB-9EE3D538972D}">
      <dsp:nvSpPr>
        <dsp:cNvPr id="0" name=""/>
        <dsp:cNvSpPr/>
      </dsp:nvSpPr>
      <dsp:spPr>
        <a:xfrm>
          <a:off x="163463" y="1625758"/>
          <a:ext cx="1549199" cy="154919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Biržai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6</a:t>
          </a:r>
          <a:r>
            <a:rPr lang="en-US" sz="1900" kern="1200" dirty="0"/>
            <a:t>(</a:t>
          </a:r>
          <a:r>
            <a:rPr lang="lt-LT" sz="1900" kern="1200" dirty="0"/>
            <a:t>6</a:t>
          </a:r>
          <a:r>
            <a:rPr lang="en-US" sz="1900" kern="1200" dirty="0"/>
            <a:t>)</a:t>
          </a:r>
        </a:p>
      </dsp:txBody>
      <dsp:txXfrm>
        <a:off x="390338" y="1852633"/>
        <a:ext cx="1095449" cy="10954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CF14D-297C-4A92-8116-DEAC9728A163}">
      <dsp:nvSpPr>
        <dsp:cNvPr id="0" name=""/>
        <dsp:cNvSpPr/>
      </dsp:nvSpPr>
      <dsp:spPr>
        <a:xfrm>
          <a:off x="640724" y="758392"/>
          <a:ext cx="5071818" cy="5071818"/>
        </a:xfrm>
        <a:prstGeom prst="blockArc">
          <a:avLst>
            <a:gd name="adj1" fmla="val 11873942"/>
            <a:gd name="adj2" fmla="val 16198133"/>
            <a:gd name="adj3" fmla="val 4641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62B3A3-BA1B-4B37-9F98-66C069265E55}">
      <dsp:nvSpPr>
        <dsp:cNvPr id="0" name=""/>
        <dsp:cNvSpPr/>
      </dsp:nvSpPr>
      <dsp:spPr>
        <a:xfrm>
          <a:off x="639379" y="762545"/>
          <a:ext cx="5071818" cy="5071818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48EEBB-16FB-489B-8947-1138692CD19A}">
      <dsp:nvSpPr>
        <dsp:cNvPr id="0" name=""/>
        <dsp:cNvSpPr/>
      </dsp:nvSpPr>
      <dsp:spPr>
        <a:xfrm>
          <a:off x="641588" y="764151"/>
          <a:ext cx="5071818" cy="5071818"/>
        </a:xfrm>
        <a:prstGeom prst="blockArc">
          <a:avLst>
            <a:gd name="adj1" fmla="val 3327746"/>
            <a:gd name="adj2" fmla="val 7563791"/>
            <a:gd name="adj3" fmla="val 4641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77A663-6D78-4447-A31B-1CD30CF8116F}">
      <dsp:nvSpPr>
        <dsp:cNvPr id="0" name=""/>
        <dsp:cNvSpPr/>
      </dsp:nvSpPr>
      <dsp:spPr>
        <a:xfrm>
          <a:off x="640210" y="765100"/>
          <a:ext cx="5071818" cy="5071818"/>
        </a:xfrm>
        <a:prstGeom prst="blockArc">
          <a:avLst>
            <a:gd name="adj1" fmla="val 20516270"/>
            <a:gd name="adj2" fmla="val 3325425"/>
            <a:gd name="adj3" fmla="val 4641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6717CB-F4F8-40BF-82A8-3A6471B42AA2}">
      <dsp:nvSpPr>
        <dsp:cNvPr id="0" name=""/>
        <dsp:cNvSpPr/>
      </dsp:nvSpPr>
      <dsp:spPr>
        <a:xfrm>
          <a:off x="638033" y="758392"/>
          <a:ext cx="5071818" cy="5071818"/>
        </a:xfrm>
        <a:prstGeom prst="blockArc">
          <a:avLst>
            <a:gd name="adj1" fmla="val 16201867"/>
            <a:gd name="adj2" fmla="val 20526058"/>
            <a:gd name="adj3" fmla="val 4641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F16307-F139-4D0E-A474-595948047A16}">
      <dsp:nvSpPr>
        <dsp:cNvPr id="0" name=""/>
        <dsp:cNvSpPr/>
      </dsp:nvSpPr>
      <dsp:spPr>
        <a:xfrm>
          <a:off x="1964859" y="2088025"/>
          <a:ext cx="2334953" cy="23349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200" kern="1200" dirty="0"/>
            <a:t>Marijampolės regionas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200" kern="1200" dirty="0"/>
            <a:t>17(15)</a:t>
          </a:r>
          <a:endParaRPr lang="en-US" sz="2200" kern="1200" dirty="0"/>
        </a:p>
      </dsp:txBody>
      <dsp:txXfrm>
        <a:off x="2306805" y="2429971"/>
        <a:ext cx="1651061" cy="1651061"/>
      </dsp:txXfrm>
    </dsp:sp>
    <dsp:sp modelId="{82792030-57D0-4421-9794-01539140793A}">
      <dsp:nvSpPr>
        <dsp:cNvPr id="0" name=""/>
        <dsp:cNvSpPr/>
      </dsp:nvSpPr>
      <dsp:spPr>
        <a:xfrm>
          <a:off x="2358054" y="0"/>
          <a:ext cx="1634467" cy="16344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Marijampolė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>
              <a:solidFill>
                <a:srgbClr val="24884C"/>
              </a:solidFill>
            </a:rPr>
            <a:t>9</a:t>
          </a:r>
          <a:r>
            <a:rPr lang="lt-LT" sz="1600" kern="1200" dirty="0"/>
            <a:t> (8)</a:t>
          </a:r>
          <a:endParaRPr lang="en-US" sz="1600" kern="1200" dirty="0"/>
        </a:p>
      </dsp:txBody>
      <dsp:txXfrm>
        <a:off x="2597416" y="239362"/>
        <a:ext cx="1155743" cy="1155743"/>
      </dsp:txXfrm>
    </dsp:sp>
    <dsp:sp modelId="{8A469932-E026-45B2-8487-CAC1B12EB254}">
      <dsp:nvSpPr>
        <dsp:cNvPr id="0" name=""/>
        <dsp:cNvSpPr/>
      </dsp:nvSpPr>
      <dsp:spPr>
        <a:xfrm>
          <a:off x="4713886" y="1715764"/>
          <a:ext cx="1634467" cy="16344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Kazlų rūda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0(0)</a:t>
          </a:r>
          <a:endParaRPr lang="en-US" sz="1600" kern="1200" dirty="0"/>
        </a:p>
      </dsp:txBody>
      <dsp:txXfrm>
        <a:off x="4953248" y="1955126"/>
        <a:ext cx="1155743" cy="1155743"/>
      </dsp:txXfrm>
    </dsp:sp>
    <dsp:sp modelId="{4FE590B4-B20B-4E16-9E76-59C85293DD6B}">
      <dsp:nvSpPr>
        <dsp:cNvPr id="0" name=""/>
        <dsp:cNvSpPr/>
      </dsp:nvSpPr>
      <dsp:spPr>
        <a:xfrm>
          <a:off x="3764628" y="4523324"/>
          <a:ext cx="1634467" cy="16344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Kalvarija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>
              <a:solidFill>
                <a:srgbClr val="24884C"/>
              </a:solidFill>
            </a:rPr>
            <a:t>1</a:t>
          </a:r>
          <a:r>
            <a:rPr lang="lt-LT" sz="1600" kern="1200" dirty="0">
              <a:solidFill>
                <a:schemeClr val="tx1"/>
              </a:solidFill>
            </a:rPr>
            <a:t>(0)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003990" y="4762686"/>
        <a:ext cx="1155743" cy="1155743"/>
      </dsp:txXfrm>
    </dsp:sp>
    <dsp:sp modelId="{0EF72DB5-8F6C-44FA-8A2E-DABFD25FE716}">
      <dsp:nvSpPr>
        <dsp:cNvPr id="0" name=""/>
        <dsp:cNvSpPr/>
      </dsp:nvSpPr>
      <dsp:spPr>
        <a:xfrm>
          <a:off x="902070" y="4485211"/>
          <a:ext cx="1634467" cy="16344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Vilkaviškis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4(4)</a:t>
          </a:r>
          <a:endParaRPr lang="en-US" sz="1600" kern="1200" dirty="0"/>
        </a:p>
      </dsp:txBody>
      <dsp:txXfrm>
        <a:off x="1141432" y="4724573"/>
        <a:ext cx="1155743" cy="1155743"/>
      </dsp:txXfrm>
    </dsp:sp>
    <dsp:sp modelId="{AB31DA51-4A73-4458-BDDB-9EE3D538972D}">
      <dsp:nvSpPr>
        <dsp:cNvPr id="0" name=""/>
        <dsp:cNvSpPr/>
      </dsp:nvSpPr>
      <dsp:spPr>
        <a:xfrm>
          <a:off x="2222" y="1715764"/>
          <a:ext cx="1634467" cy="16344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Šakiai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3(3)</a:t>
          </a:r>
          <a:endParaRPr lang="en-US" sz="1600" kern="1200" dirty="0"/>
        </a:p>
      </dsp:txBody>
      <dsp:txXfrm>
        <a:off x="241584" y="1955126"/>
        <a:ext cx="1155743" cy="11557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CF14D-297C-4A92-8116-DEAC9728A163}">
      <dsp:nvSpPr>
        <dsp:cNvPr id="0" name=""/>
        <dsp:cNvSpPr/>
      </dsp:nvSpPr>
      <dsp:spPr>
        <a:xfrm>
          <a:off x="1432222" y="610632"/>
          <a:ext cx="4085543" cy="4085543"/>
        </a:xfrm>
        <a:prstGeom prst="blockArc">
          <a:avLst>
            <a:gd name="adj1" fmla="val 10798606"/>
            <a:gd name="adj2" fmla="val 16200000"/>
            <a:gd name="adj3" fmla="val 4638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62B3A3-BA1B-4B37-9F98-66C069265E55}">
      <dsp:nvSpPr>
        <dsp:cNvPr id="0" name=""/>
        <dsp:cNvSpPr/>
      </dsp:nvSpPr>
      <dsp:spPr>
        <a:xfrm>
          <a:off x="1432222" y="611441"/>
          <a:ext cx="4085543" cy="4085543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48EEBB-16FB-489B-8947-1138692CD19A}">
      <dsp:nvSpPr>
        <dsp:cNvPr id="0" name=""/>
        <dsp:cNvSpPr/>
      </dsp:nvSpPr>
      <dsp:spPr>
        <a:xfrm>
          <a:off x="1499459" y="530411"/>
          <a:ext cx="4036353" cy="4248515"/>
        </a:xfrm>
        <a:prstGeom prst="blockArc">
          <a:avLst>
            <a:gd name="adj1" fmla="val 21599215"/>
            <a:gd name="adj2" fmla="val 5473470"/>
            <a:gd name="adj3" fmla="val 4638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6717CB-F4F8-40BF-82A8-3A6471B42AA2}">
      <dsp:nvSpPr>
        <dsp:cNvPr id="0" name=""/>
        <dsp:cNvSpPr/>
      </dsp:nvSpPr>
      <dsp:spPr>
        <a:xfrm>
          <a:off x="1545953" y="611157"/>
          <a:ext cx="4085543" cy="4085543"/>
        </a:xfrm>
        <a:prstGeom prst="blockArc">
          <a:avLst>
            <a:gd name="adj1" fmla="val 16126529"/>
            <a:gd name="adj2" fmla="val 2179"/>
            <a:gd name="adj3" fmla="val 4638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F16307-F139-4D0E-A474-595948047A16}">
      <dsp:nvSpPr>
        <dsp:cNvPr id="0" name=""/>
        <dsp:cNvSpPr/>
      </dsp:nvSpPr>
      <dsp:spPr>
        <a:xfrm>
          <a:off x="2500381" y="1679600"/>
          <a:ext cx="1880026" cy="18800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600" kern="1200" dirty="0"/>
            <a:t>Telšių regionas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600" kern="1200" dirty="0"/>
            <a:t>22</a:t>
          </a:r>
          <a:r>
            <a:rPr lang="en-US" sz="2600" kern="1200" dirty="0"/>
            <a:t>(</a:t>
          </a:r>
          <a:r>
            <a:rPr lang="lt-LT" sz="2600" kern="1200" dirty="0"/>
            <a:t>20</a:t>
          </a:r>
          <a:r>
            <a:rPr lang="en-US" sz="2600" kern="1200" dirty="0"/>
            <a:t>)</a:t>
          </a:r>
        </a:p>
      </dsp:txBody>
      <dsp:txXfrm>
        <a:off x="2775704" y="1954923"/>
        <a:ext cx="1329380" cy="1329380"/>
      </dsp:txXfrm>
    </dsp:sp>
    <dsp:sp modelId="{82792030-57D0-4421-9794-01539140793A}">
      <dsp:nvSpPr>
        <dsp:cNvPr id="0" name=""/>
        <dsp:cNvSpPr/>
      </dsp:nvSpPr>
      <dsp:spPr>
        <a:xfrm>
          <a:off x="2816985" y="0"/>
          <a:ext cx="1316018" cy="131601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/>
            <a:t>Mažeikiai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/>
            <a:t>12</a:t>
          </a:r>
          <a:r>
            <a:rPr lang="en-US" sz="1800" kern="1200" dirty="0"/>
            <a:t>(</a:t>
          </a:r>
          <a:r>
            <a:rPr lang="lt-LT" sz="1800" kern="1200" dirty="0"/>
            <a:t>12</a:t>
          </a:r>
          <a:r>
            <a:rPr lang="en-US" sz="1800" kern="1200" dirty="0"/>
            <a:t>)</a:t>
          </a:r>
        </a:p>
      </dsp:txBody>
      <dsp:txXfrm>
        <a:off x="3009711" y="192726"/>
        <a:ext cx="930566" cy="930566"/>
      </dsp:txXfrm>
    </dsp:sp>
    <dsp:sp modelId="{4FE590B4-B20B-4E16-9E76-59C85293DD6B}">
      <dsp:nvSpPr>
        <dsp:cNvPr id="0" name=""/>
        <dsp:cNvSpPr/>
      </dsp:nvSpPr>
      <dsp:spPr>
        <a:xfrm>
          <a:off x="4855022" y="1996204"/>
          <a:ext cx="1316018" cy="131601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/>
            <a:t>Telšiai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/>
            <a:t>3</a:t>
          </a:r>
          <a:r>
            <a:rPr lang="en-US" sz="1800" kern="1200" dirty="0"/>
            <a:t>(</a:t>
          </a:r>
          <a:r>
            <a:rPr lang="lt-LT" sz="1800" kern="1200" dirty="0"/>
            <a:t>3</a:t>
          </a:r>
          <a:r>
            <a:rPr lang="en-US" sz="1800" kern="1200" dirty="0"/>
            <a:t>)</a:t>
          </a:r>
        </a:p>
      </dsp:txBody>
      <dsp:txXfrm>
        <a:off x="5047748" y="2188930"/>
        <a:ext cx="930566" cy="930566"/>
      </dsp:txXfrm>
    </dsp:sp>
    <dsp:sp modelId="{0EF72DB5-8F6C-44FA-8A2E-DABFD25FE716}">
      <dsp:nvSpPr>
        <dsp:cNvPr id="0" name=""/>
        <dsp:cNvSpPr/>
      </dsp:nvSpPr>
      <dsp:spPr>
        <a:xfrm>
          <a:off x="2816985" y="3991599"/>
          <a:ext cx="1316018" cy="131601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solidFill>
                <a:srgbClr val="FF0000"/>
              </a:solidFill>
            </a:rPr>
            <a:t>Rietavas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solidFill>
                <a:schemeClr val="tx1"/>
              </a:solidFill>
            </a:rPr>
            <a:t>1</a:t>
          </a:r>
          <a:r>
            <a:rPr lang="en-US" sz="1800" kern="1200" dirty="0">
              <a:solidFill>
                <a:schemeClr val="tx1"/>
              </a:solidFill>
            </a:rPr>
            <a:t>(</a:t>
          </a:r>
          <a:r>
            <a:rPr lang="lt-LT" sz="1800" kern="1200" dirty="0">
              <a:solidFill>
                <a:schemeClr val="tx1"/>
              </a:solidFill>
            </a:rPr>
            <a:t>0</a:t>
          </a:r>
          <a:r>
            <a:rPr lang="en-US" sz="1800" kern="1200" dirty="0">
              <a:solidFill>
                <a:schemeClr val="tx1"/>
              </a:solidFill>
            </a:rPr>
            <a:t>)</a:t>
          </a:r>
        </a:p>
      </dsp:txBody>
      <dsp:txXfrm>
        <a:off x="3009711" y="4184325"/>
        <a:ext cx="930566" cy="930566"/>
      </dsp:txXfrm>
    </dsp:sp>
    <dsp:sp modelId="{AB31DA51-4A73-4458-BDDB-9EE3D538972D}">
      <dsp:nvSpPr>
        <dsp:cNvPr id="0" name=""/>
        <dsp:cNvSpPr/>
      </dsp:nvSpPr>
      <dsp:spPr>
        <a:xfrm>
          <a:off x="821590" y="1996204"/>
          <a:ext cx="1316018" cy="131601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/>
            <a:t>Plungė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/>
            <a:t>6</a:t>
          </a:r>
          <a:r>
            <a:rPr lang="en-US" sz="1800" kern="1200" dirty="0"/>
            <a:t>(</a:t>
          </a:r>
          <a:r>
            <a:rPr lang="lt-LT" sz="1800" kern="1200" dirty="0"/>
            <a:t>5</a:t>
          </a:r>
          <a:r>
            <a:rPr lang="en-US" sz="1800" kern="1200" dirty="0"/>
            <a:t>)</a:t>
          </a:r>
        </a:p>
      </dsp:txBody>
      <dsp:txXfrm>
        <a:off x="1014316" y="2188930"/>
        <a:ext cx="930566" cy="9305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CF14D-297C-4A92-8116-DEAC9728A163}">
      <dsp:nvSpPr>
        <dsp:cNvPr id="0" name=""/>
        <dsp:cNvSpPr/>
      </dsp:nvSpPr>
      <dsp:spPr>
        <a:xfrm>
          <a:off x="421337" y="695823"/>
          <a:ext cx="4784318" cy="4784318"/>
        </a:xfrm>
        <a:prstGeom prst="blockArc">
          <a:avLst>
            <a:gd name="adj1" fmla="val 12596984"/>
            <a:gd name="adj2" fmla="val 16198493"/>
            <a:gd name="adj3" fmla="val 4514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62B3A3-BA1B-4B37-9F98-66C069265E55}">
      <dsp:nvSpPr>
        <dsp:cNvPr id="0" name=""/>
        <dsp:cNvSpPr/>
      </dsp:nvSpPr>
      <dsp:spPr>
        <a:xfrm>
          <a:off x="420313" y="697599"/>
          <a:ext cx="4784318" cy="4784318"/>
        </a:xfrm>
        <a:prstGeom prst="blockArc">
          <a:avLst>
            <a:gd name="adj1" fmla="val 9000000"/>
            <a:gd name="adj2" fmla="val 12600000"/>
            <a:gd name="adj3" fmla="val 4514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48EEBB-16FB-489B-8947-1138692CD19A}">
      <dsp:nvSpPr>
        <dsp:cNvPr id="0" name=""/>
        <dsp:cNvSpPr/>
      </dsp:nvSpPr>
      <dsp:spPr>
        <a:xfrm>
          <a:off x="420313" y="697599"/>
          <a:ext cx="4784318" cy="4784318"/>
        </a:xfrm>
        <a:prstGeom prst="blockArc">
          <a:avLst>
            <a:gd name="adj1" fmla="val 5400000"/>
            <a:gd name="adj2" fmla="val 9000000"/>
            <a:gd name="adj3" fmla="val 4514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77A663-6D78-4447-A31B-1CD30CF8116F}">
      <dsp:nvSpPr>
        <dsp:cNvPr id="0" name=""/>
        <dsp:cNvSpPr/>
      </dsp:nvSpPr>
      <dsp:spPr>
        <a:xfrm>
          <a:off x="420313" y="697599"/>
          <a:ext cx="4784318" cy="4784318"/>
        </a:xfrm>
        <a:prstGeom prst="blockArc">
          <a:avLst>
            <a:gd name="adj1" fmla="val 1800000"/>
            <a:gd name="adj2" fmla="val 5400000"/>
            <a:gd name="adj3" fmla="val 4514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346907-5225-4EDE-812D-FC75290DF609}">
      <dsp:nvSpPr>
        <dsp:cNvPr id="0" name=""/>
        <dsp:cNvSpPr/>
      </dsp:nvSpPr>
      <dsp:spPr>
        <a:xfrm>
          <a:off x="420313" y="697599"/>
          <a:ext cx="4784318" cy="4784318"/>
        </a:xfrm>
        <a:prstGeom prst="blockArc">
          <a:avLst>
            <a:gd name="adj1" fmla="val 19800000"/>
            <a:gd name="adj2" fmla="val 1800000"/>
            <a:gd name="adj3" fmla="val 4514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6717CB-F4F8-40BF-82A8-3A6471B42AA2}">
      <dsp:nvSpPr>
        <dsp:cNvPr id="0" name=""/>
        <dsp:cNvSpPr/>
      </dsp:nvSpPr>
      <dsp:spPr>
        <a:xfrm>
          <a:off x="419288" y="695823"/>
          <a:ext cx="4784318" cy="4784318"/>
        </a:xfrm>
        <a:prstGeom prst="blockArc">
          <a:avLst>
            <a:gd name="adj1" fmla="val 16201507"/>
            <a:gd name="adj2" fmla="val 19803016"/>
            <a:gd name="adj3" fmla="val 4514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F16307-F139-4D0E-A474-595948047A16}">
      <dsp:nvSpPr>
        <dsp:cNvPr id="0" name=""/>
        <dsp:cNvSpPr/>
      </dsp:nvSpPr>
      <dsp:spPr>
        <a:xfrm>
          <a:off x="1741315" y="2018602"/>
          <a:ext cx="2142313" cy="214231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3000" kern="1200" dirty="0"/>
            <a:t>Utenos regionas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3000" kern="1200" dirty="0"/>
            <a:t>13 (10)</a:t>
          </a:r>
          <a:endParaRPr lang="en-US" sz="3000" kern="1200" dirty="0"/>
        </a:p>
      </dsp:txBody>
      <dsp:txXfrm>
        <a:off x="2055049" y="2332336"/>
        <a:ext cx="1514845" cy="1514845"/>
      </dsp:txXfrm>
    </dsp:sp>
    <dsp:sp modelId="{82792030-57D0-4421-9794-01539140793A}">
      <dsp:nvSpPr>
        <dsp:cNvPr id="0" name=""/>
        <dsp:cNvSpPr/>
      </dsp:nvSpPr>
      <dsp:spPr>
        <a:xfrm>
          <a:off x="2062662" y="0"/>
          <a:ext cx="1499619" cy="149961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Zarasai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1(0)</a:t>
          </a:r>
          <a:endParaRPr lang="en-US" sz="1900" kern="1200" dirty="0"/>
        </a:p>
      </dsp:txBody>
      <dsp:txXfrm>
        <a:off x="2282276" y="219614"/>
        <a:ext cx="1060391" cy="1060391"/>
      </dsp:txXfrm>
    </dsp:sp>
    <dsp:sp modelId="{5BBE973F-18C9-4B83-9727-C189CA2B5AF5}">
      <dsp:nvSpPr>
        <dsp:cNvPr id="0" name=""/>
        <dsp:cNvSpPr/>
      </dsp:nvSpPr>
      <dsp:spPr>
        <a:xfrm>
          <a:off x="4087580" y="1170862"/>
          <a:ext cx="1499619" cy="149961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Utena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4(3)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4307194" y="1390476"/>
        <a:ext cx="1060391" cy="1060391"/>
      </dsp:txXfrm>
    </dsp:sp>
    <dsp:sp modelId="{8A469932-E026-45B2-8487-CAC1B12EB254}">
      <dsp:nvSpPr>
        <dsp:cNvPr id="0" name=""/>
        <dsp:cNvSpPr/>
      </dsp:nvSpPr>
      <dsp:spPr>
        <a:xfrm>
          <a:off x="4087580" y="3509035"/>
          <a:ext cx="1499619" cy="149961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Visaginas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3(2)</a:t>
          </a:r>
          <a:endParaRPr lang="en-US" sz="1900" kern="1200" dirty="0"/>
        </a:p>
      </dsp:txBody>
      <dsp:txXfrm>
        <a:off x="4307194" y="3728649"/>
        <a:ext cx="1060391" cy="1060391"/>
      </dsp:txXfrm>
    </dsp:sp>
    <dsp:sp modelId="{4FE590B4-B20B-4E16-9E76-59C85293DD6B}">
      <dsp:nvSpPr>
        <dsp:cNvPr id="0" name=""/>
        <dsp:cNvSpPr/>
      </dsp:nvSpPr>
      <dsp:spPr>
        <a:xfrm>
          <a:off x="2062662" y="4678122"/>
          <a:ext cx="1499619" cy="149961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Molėtai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1(1)</a:t>
          </a:r>
          <a:endParaRPr lang="en-US" sz="1900" kern="1200" dirty="0"/>
        </a:p>
      </dsp:txBody>
      <dsp:txXfrm>
        <a:off x="2282276" y="4897736"/>
        <a:ext cx="1060391" cy="1060391"/>
      </dsp:txXfrm>
    </dsp:sp>
    <dsp:sp modelId="{0EF72DB5-8F6C-44FA-8A2E-DABFD25FE716}">
      <dsp:nvSpPr>
        <dsp:cNvPr id="0" name=""/>
        <dsp:cNvSpPr/>
      </dsp:nvSpPr>
      <dsp:spPr>
        <a:xfrm>
          <a:off x="37745" y="3509035"/>
          <a:ext cx="1499619" cy="149961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Ignalina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1 (1)</a:t>
          </a:r>
          <a:endParaRPr lang="en-US" sz="1900" kern="1200" dirty="0"/>
        </a:p>
      </dsp:txBody>
      <dsp:txXfrm>
        <a:off x="257359" y="3728649"/>
        <a:ext cx="1060391" cy="1060391"/>
      </dsp:txXfrm>
    </dsp:sp>
    <dsp:sp modelId="{AB31DA51-4A73-4458-BDDB-9EE3D538972D}">
      <dsp:nvSpPr>
        <dsp:cNvPr id="0" name=""/>
        <dsp:cNvSpPr/>
      </dsp:nvSpPr>
      <dsp:spPr>
        <a:xfrm>
          <a:off x="37745" y="1170862"/>
          <a:ext cx="1499619" cy="149961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Anykščiai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3(3)</a:t>
          </a:r>
          <a:endParaRPr lang="en-US" sz="1900" kern="1200" dirty="0"/>
        </a:p>
      </dsp:txBody>
      <dsp:txXfrm>
        <a:off x="257359" y="1390476"/>
        <a:ext cx="1060391" cy="1060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63FE6-1B9D-4AC2-AE91-C0206637A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E66D17-DAD3-499C-9BDB-2EC323F6C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CEBE3-58D8-4DF4-A12C-A56114753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6017-E20B-4B26-B70B-5FF9B949CFDB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5B0F8-D7B5-48AA-8EBF-EC1101343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DBAE5-973D-4E05-9816-6B9FF8EC1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C658-2C0E-4EB0-BC54-60214B7F6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22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84DBA-FE2D-485A-B781-DD0C9F268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EF3BE2-2DFF-453E-87D7-0B1292991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78FEE-258A-4C05-BA60-8813F2EAB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6017-E20B-4B26-B70B-5FF9B949CFDB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7B0E4-20ED-45B4-BBBC-12B4A0431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5BF6B-DB4C-43F1-B0D4-F3BB0D216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C658-2C0E-4EB0-BC54-60214B7F6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3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6CC281-EAF9-4FAD-83B3-055D12CF1A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CE33C-1D2E-4CDF-8535-89150678F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C5EB5-07AC-40C4-B724-5C66F0D0C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6017-E20B-4B26-B70B-5FF9B949CFDB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06D0E-4FCB-4F68-AF2E-5C2E75B6E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6E84E-F7D6-4B42-95B9-71341962B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C658-2C0E-4EB0-BC54-60214B7F6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33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86AAB-9AD9-4C9E-9B6E-4FAEE600A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EE5A7-8386-4C0D-923C-589758A8C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97733-3597-4B64-93E3-0850D616E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6017-E20B-4B26-B70B-5FF9B949CFDB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493FF-007D-42F9-98BF-4D77DF602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7D743-8864-4CC4-8C14-4A6A3935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C658-2C0E-4EB0-BC54-60214B7F6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21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A95BB-B054-4C39-AB3F-4FC447ABD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1C9B0-F189-460E-B7B4-EB0473173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2CFF1-E621-4EF0-8D93-05CA9D33C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6017-E20B-4B26-B70B-5FF9B949CFDB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0E422-7A2B-4C23-994A-676E23FEB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35E24-AA8D-434D-9C4A-79CA53FB6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C658-2C0E-4EB0-BC54-60214B7F6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749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A7B1F-DD05-41E7-B1D7-71F7BC44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FB2FE-0795-4C16-B763-389CEB78B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5C1D7-1EBC-473A-A468-00E6A8DF6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4D567-80BF-410E-A24C-2152A9B0B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6017-E20B-4B26-B70B-5FF9B949CFDB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13C113-DCFA-4C13-ABCA-72A0F5CD8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DD3C3-8387-4D4B-ACBE-8741068C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C658-2C0E-4EB0-BC54-60214B7F6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30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DA4A5-0790-4E89-AD6B-12ED9E2C1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98F85-CEB8-4254-964C-F054AFCC0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937166-A777-4F64-8D29-3FD390375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2515E9-5748-48DF-AFF6-ADC590CE9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A6D5CB-CF0F-4253-9001-C304FB07A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478A7F-3154-44E0-9A2F-7768A65E0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6017-E20B-4B26-B70B-5FF9B949CFDB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44A419-4AD3-4372-851F-6A29024DC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B8EC0F-55DF-4FFB-802E-B971EE68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C658-2C0E-4EB0-BC54-60214B7F6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07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F5BA3-4B5F-4058-AA1A-9B63758DA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A9A21F-E81B-484C-A6BA-5587C7D4C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6017-E20B-4B26-B70B-5FF9B949CFDB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0DF13-00A8-44F9-938E-962D2BB2B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B277B-C501-4F82-8131-DA18ABB4B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C658-2C0E-4EB0-BC54-60214B7F6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28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590260-B264-403D-8AD1-2DBA89572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6017-E20B-4B26-B70B-5FF9B949CFDB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25043-948E-4B70-8769-D724147A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BC7D5-38A2-40D6-8335-43206C651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C658-2C0E-4EB0-BC54-60214B7F6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046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C3A6D-1B54-421D-BA11-13BA7B2CC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87318-EF11-437D-B60E-03B479533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92717B-7387-40A5-B638-8A057D9CF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E40B4-3150-45FC-A10E-109BF33F6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6017-E20B-4B26-B70B-5FF9B949CFDB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7E2BD-F2DB-44D2-83FD-FB8035C51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96C0D-BE28-403D-90DE-09E1558CA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C658-2C0E-4EB0-BC54-60214B7F6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274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BED42-6A51-471A-BC42-CCD5141C7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C675C-79A9-4395-9041-7B9D621FF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41D32-DC92-45EE-95F2-BDA159C5E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EEE02-C600-424C-A7F9-D0F5B76F2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6017-E20B-4B26-B70B-5FF9B949CFDB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0B6CA-D88E-416D-BB3F-28037C0F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5F300-DC8F-40B0-96F1-80BB635E7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C658-2C0E-4EB0-BC54-60214B7F6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45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4BE355-85AA-483A-ADD9-E3C8CBD84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B923B-3D0A-4A8D-8053-5C194494E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79B34-F041-4046-A12B-DEAD0E3278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26017-E20B-4B26-B70B-5FF9B949CFDB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C56F7-23A5-4691-8F6B-4D886C1EC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9BD6-5A2A-47AB-8399-B2480349C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8C658-2C0E-4EB0-BC54-60214B7F6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70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23D8015-5E41-425B-B535-5BAACD7BB3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495A0E-3BB9-4692-BDF2-D9FAA9F9209B}"/>
              </a:ext>
            </a:extLst>
          </p:cNvPr>
          <p:cNvSpPr txBox="1"/>
          <p:nvPr/>
        </p:nvSpPr>
        <p:spPr>
          <a:xfrm>
            <a:off x="1142913" y="6076982"/>
            <a:ext cx="11029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Projektas bendrai finansuojamas Sporto paramos fondo kurį administruoja Nacionalinė sporto agentūra</a:t>
            </a:r>
            <a:endParaRPr lang="en-GB" dirty="0"/>
          </a:p>
        </p:txBody>
      </p:sp>
      <p:pic>
        <p:nvPicPr>
          <p:cNvPr id="1026" name="Picture 2" descr="Gali būti 1 asmuo vaizdas">
            <a:extLst>
              <a:ext uri="{FF2B5EF4-FFF2-40B4-BE49-F238E27FC236}">
                <a16:creationId xmlns:a16="http://schemas.microsoft.com/office/drawing/2014/main" id="{0050F4D0-D8FB-4A82-20F3-908C5BBF6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6" y="420303"/>
            <a:ext cx="12153727" cy="537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11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658E0-C4BE-4D4B-B0E0-CF4E4A69C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24150" cy="1497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E922CA-EEDB-4431-8221-71954976E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907" y="5418132"/>
            <a:ext cx="4861093" cy="1439868"/>
          </a:xfrm>
          <a:prstGeom prst="rect">
            <a:avLst/>
          </a:prstGeom>
        </p:spPr>
      </p:pic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4D17B48A-A3E4-4143-9166-4A355A4D5D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1498512"/>
              </p:ext>
            </p:extLst>
          </p:nvPr>
        </p:nvGraphicFramePr>
        <p:xfrm>
          <a:off x="2395240" y="508112"/>
          <a:ext cx="6339183" cy="5841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9131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658E0-C4BE-4D4B-B0E0-CF4E4A69C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24150" cy="1497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E922CA-EEDB-4431-8221-71954976E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907" y="5418132"/>
            <a:ext cx="4861093" cy="1439868"/>
          </a:xfrm>
          <a:prstGeom prst="rect">
            <a:avLst/>
          </a:prstGeom>
        </p:spPr>
      </p:pic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0ECC4DB2-9EC3-41D2-B435-ABC55529A5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566515"/>
              </p:ext>
            </p:extLst>
          </p:nvPr>
        </p:nvGraphicFramePr>
        <p:xfrm>
          <a:off x="2239241" y="346335"/>
          <a:ext cx="6350577" cy="6165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73446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658E0-C4BE-4D4B-B0E0-CF4E4A69C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24150" cy="1497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E922CA-EEDB-4431-8221-71954976E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907" y="5418132"/>
            <a:ext cx="4861093" cy="1439868"/>
          </a:xfrm>
          <a:prstGeom prst="rect">
            <a:avLst/>
          </a:prstGeom>
        </p:spPr>
      </p:pic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BBB878AB-EBCB-4AC4-9B74-1E8A58875D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5097437"/>
              </p:ext>
            </p:extLst>
          </p:nvPr>
        </p:nvGraphicFramePr>
        <p:xfrm>
          <a:off x="2621005" y="774786"/>
          <a:ext cx="6949989" cy="5308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35039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658E0-C4BE-4D4B-B0E0-CF4E4A69C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24150" cy="1497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E922CA-EEDB-4431-8221-71954976E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907" y="5418132"/>
            <a:ext cx="4861093" cy="1439868"/>
          </a:xfrm>
          <a:prstGeom prst="rect">
            <a:avLst/>
          </a:prstGeom>
        </p:spPr>
      </p:pic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4836DE48-D5A3-494C-AF58-A4F8A8AE55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3121122"/>
              </p:ext>
            </p:extLst>
          </p:nvPr>
        </p:nvGraphicFramePr>
        <p:xfrm>
          <a:off x="3109478" y="339241"/>
          <a:ext cx="5624945" cy="6179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39199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658E0-C4BE-4D4B-B0E0-CF4E4A69C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24150" cy="1497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E922CA-EEDB-4431-8221-71954976E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907" y="5418132"/>
            <a:ext cx="4861093" cy="1439868"/>
          </a:xfrm>
          <a:prstGeom prst="rect">
            <a:avLst/>
          </a:prstGeom>
        </p:spPr>
      </p:pic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351DF6EF-74A1-46D7-8971-DC07702E4C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6258520"/>
              </p:ext>
            </p:extLst>
          </p:nvPr>
        </p:nvGraphicFramePr>
        <p:xfrm>
          <a:off x="2452255" y="272327"/>
          <a:ext cx="6153450" cy="6313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68143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658E0-C4BE-4D4B-B0E0-CF4E4A69C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24150" cy="1497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E922CA-EEDB-4431-8221-71954976E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907" y="5418132"/>
            <a:ext cx="4861093" cy="1439868"/>
          </a:xfrm>
          <a:prstGeom prst="rect">
            <a:avLst/>
          </a:prstGeom>
        </p:spPr>
      </p:pic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6D5AA9DA-7999-488D-B4F8-0AFC2F941B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8699395"/>
              </p:ext>
            </p:extLst>
          </p:nvPr>
        </p:nvGraphicFramePr>
        <p:xfrm>
          <a:off x="558440" y="2062162"/>
          <a:ext cx="11351191" cy="3242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D4EC6E3-2F9E-44D9-96DE-37277420E915}"/>
              </a:ext>
            </a:extLst>
          </p:cNvPr>
          <p:cNvSpPr/>
          <p:nvPr/>
        </p:nvSpPr>
        <p:spPr>
          <a:xfrm>
            <a:off x="2873086" y="1174933"/>
            <a:ext cx="6445827" cy="756066"/>
          </a:xfrm>
          <a:prstGeom prst="roundRect">
            <a:avLst/>
          </a:prstGeom>
          <a:solidFill>
            <a:srgbClr val="24884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4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Projekto struktūra</a:t>
            </a:r>
          </a:p>
        </p:txBody>
      </p:sp>
    </p:spTree>
    <p:extLst>
      <p:ext uri="{BB962C8B-B14F-4D97-AF65-F5344CB8AC3E}">
        <p14:creationId xmlns:p14="http://schemas.microsoft.com/office/powerpoint/2010/main" val="3073189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658E0-C4BE-4D4B-B0E0-CF4E4A69C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24150" cy="1497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E922CA-EEDB-4431-8221-71954976E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907" y="5418132"/>
            <a:ext cx="4861093" cy="1439868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F4355C9-B20C-45CF-B925-8323B6AE14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715446"/>
              </p:ext>
            </p:extLst>
          </p:nvPr>
        </p:nvGraphicFramePr>
        <p:xfrm>
          <a:off x="668518" y="2228648"/>
          <a:ext cx="10515600" cy="33380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36898018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7046503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35320963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158088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lt-LT" dirty="0"/>
                        <a:t>Atsakomybė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I-</a:t>
                      </a:r>
                      <a:r>
                        <a:rPr lang="lt-LT" dirty="0" err="1"/>
                        <a:t>asis</a:t>
                      </a:r>
                      <a:r>
                        <a:rPr lang="lt-LT" dirty="0"/>
                        <a:t> etapas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dirty="0"/>
                        <a:t>II-</a:t>
                      </a:r>
                      <a:r>
                        <a:rPr lang="lt-LT" dirty="0" err="1"/>
                        <a:t>asis</a:t>
                      </a:r>
                      <a:r>
                        <a:rPr lang="lt-LT" dirty="0"/>
                        <a:t> etapas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dirty="0"/>
                        <a:t>III-</a:t>
                      </a:r>
                      <a:r>
                        <a:rPr lang="lt-LT" dirty="0" err="1"/>
                        <a:t>asis</a:t>
                      </a:r>
                      <a:r>
                        <a:rPr lang="lt-LT" dirty="0"/>
                        <a:t> etapas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149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lt-LT" sz="2000" b="1" dirty="0">
                          <a:effectLst/>
                        </a:rPr>
                        <a:t>Vykdytojas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lt-LT" sz="1600" dirty="0">
                          <a:latin typeface="+mn-lt"/>
                        </a:rPr>
                        <a:t>Ikimokyklinio ugdymo įstaigos (projekto dalyvės)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lt-L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Ikimokyklinio ugdymo įstaigos (projekto dalyvės)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lt-L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RIUKKPA</a:t>
                      </a:r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655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lt-LT" sz="2000" b="1" dirty="0">
                          <a:effectLst/>
                        </a:rPr>
                        <a:t>Koordinatoriai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lt-L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RIUKKPA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lt-L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Žaidynių koordinatoriai įstaigose dalyvėse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lt-L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RIUKKPA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lt-L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Žaidynių koordinatoriai įstaigose dalyvėse 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lt-L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RIUKKPA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lt-L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LTOK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3862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lt-LT" sz="2000" b="1" dirty="0">
                          <a:effectLst/>
                        </a:rPr>
                        <a:t>Dalyviai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01" marR="380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lt-L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Ikimokyklinių ugdymo įstaigų ugdytiniai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lt-L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Ikimokyklinių ugdymo įstaigų ugdytiniai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lt-LT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Ikimokyklinio ugdymo įstaigų komandos (3 berniukai, 3 mergaitės, 2 pedagogai)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3893196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AADC4BD-948E-4F14-81F0-627D873993CE}"/>
              </a:ext>
            </a:extLst>
          </p:cNvPr>
          <p:cNvSpPr/>
          <p:nvPr/>
        </p:nvSpPr>
        <p:spPr>
          <a:xfrm>
            <a:off x="2873086" y="775829"/>
            <a:ext cx="6445827" cy="756066"/>
          </a:xfrm>
          <a:prstGeom prst="roundRect">
            <a:avLst/>
          </a:prstGeom>
          <a:solidFill>
            <a:srgbClr val="24884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Projekto organizatorių ir dalyvių atsakomybės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5C9FBD-7FCB-429E-BCCF-2AB8C6425C27}"/>
              </a:ext>
            </a:extLst>
          </p:cNvPr>
          <p:cNvSpPr txBox="1"/>
          <p:nvPr/>
        </p:nvSpPr>
        <p:spPr>
          <a:xfrm>
            <a:off x="3889074" y="1531895"/>
            <a:ext cx="5429839" cy="36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Skirtinguose projekto įgyvendinimo etapuose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7476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658E0-C4BE-4D4B-B0E0-CF4E4A69C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24150" cy="1497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E922CA-EEDB-4431-8221-71954976E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907" y="5418132"/>
            <a:ext cx="4861093" cy="143986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92A85AA-B3B8-4CE8-8E00-78829518B13C}"/>
              </a:ext>
            </a:extLst>
          </p:cNvPr>
          <p:cNvSpPr/>
          <p:nvPr/>
        </p:nvSpPr>
        <p:spPr>
          <a:xfrm>
            <a:off x="2118941" y="1531660"/>
            <a:ext cx="6445827" cy="756066"/>
          </a:xfrm>
          <a:prstGeom prst="roundRect">
            <a:avLst/>
          </a:prstGeom>
          <a:solidFill>
            <a:srgbClr val="24884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Tėvų sutikimai (iki 01 31). Užpildytų formų organizatoriams siųsti nereikia.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3A9C7A2-8E4C-43AC-9782-03C5A6385272}"/>
              </a:ext>
            </a:extLst>
          </p:cNvPr>
          <p:cNvSpPr/>
          <p:nvPr/>
        </p:nvSpPr>
        <p:spPr>
          <a:xfrm>
            <a:off x="2877282" y="2488626"/>
            <a:ext cx="6445827" cy="756066"/>
          </a:xfrm>
          <a:prstGeom prst="roundRect">
            <a:avLst/>
          </a:prstGeom>
          <a:solidFill>
            <a:srgbClr val="24884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etapo dalyvių sąrašai (iki 02 01) </a:t>
            </a:r>
            <a:endParaRPr lang="en-GB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lt-LT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el. paštu:</a:t>
            </a:r>
            <a:r>
              <a:rPr lang="en-GB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ltmzaidynes</a:t>
            </a:r>
            <a:r>
              <a:rPr lang="en-GB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@gmail.com</a:t>
            </a:r>
            <a:r>
              <a:rPr lang="lt-LT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C370CE7-1FE5-4196-A3DB-88B901922CEA}"/>
              </a:ext>
            </a:extLst>
          </p:cNvPr>
          <p:cNvSpPr/>
          <p:nvPr/>
        </p:nvSpPr>
        <p:spPr>
          <a:xfrm>
            <a:off x="3411985" y="3491827"/>
            <a:ext cx="6445827" cy="756066"/>
          </a:xfrm>
          <a:prstGeom prst="roundRect">
            <a:avLst/>
          </a:prstGeom>
          <a:solidFill>
            <a:srgbClr val="24884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lt-LT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 etapo dalyvių sąrašai (iki 03 01)</a:t>
            </a:r>
          </a:p>
          <a:p>
            <a:pPr algn="ctr"/>
            <a:r>
              <a:rPr lang="lt-LT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el. paštu:</a:t>
            </a:r>
            <a:r>
              <a:rPr lang="en-GB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ltmzaidynes</a:t>
            </a:r>
            <a:r>
              <a:rPr lang="en-GB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@gmail.com</a:t>
            </a:r>
            <a:r>
              <a:rPr lang="lt-LT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endParaRPr lang="lt-LT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99DC8E1-3984-418A-82F5-33EA98BD6A02}"/>
              </a:ext>
            </a:extLst>
          </p:cNvPr>
          <p:cNvSpPr/>
          <p:nvPr/>
        </p:nvSpPr>
        <p:spPr>
          <a:xfrm>
            <a:off x="4315386" y="4448793"/>
            <a:ext cx="6445827" cy="756066"/>
          </a:xfrm>
          <a:prstGeom prst="roundRect">
            <a:avLst/>
          </a:prstGeom>
          <a:solidFill>
            <a:srgbClr val="24884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lt-LT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Festivalių dalyvių sąrašai (iki 04 28)</a:t>
            </a:r>
          </a:p>
          <a:p>
            <a:pPr algn="ctr"/>
            <a:r>
              <a:rPr lang="lt-LT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el. paštu:</a:t>
            </a:r>
            <a:r>
              <a:rPr lang="en-GB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ltmzaidynes</a:t>
            </a:r>
            <a:r>
              <a:rPr lang="en-GB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@gmail.com</a:t>
            </a:r>
            <a:r>
              <a:rPr lang="lt-LT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endParaRPr lang="lt-LT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51BC4E-DB94-48C6-93FD-8ED6E47F17AD}"/>
              </a:ext>
            </a:extLst>
          </p:cNvPr>
          <p:cNvSpPr txBox="1"/>
          <p:nvPr/>
        </p:nvSpPr>
        <p:spPr>
          <a:xfrm>
            <a:off x="3657599" y="547861"/>
            <a:ext cx="5665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>
                <a:latin typeface="Aharoni" panose="02010803020104030203" pitchFamily="2" charset="-79"/>
                <a:cs typeface="Aharoni" panose="02010803020104030203" pitchFamily="2" charset="-79"/>
              </a:rPr>
              <a:t>REIKALINGI DOKUMENTAI</a:t>
            </a:r>
            <a:endParaRPr lang="en-GB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10849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658E0-C4BE-4D4B-B0E0-CF4E4A69C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24150" cy="1497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E922CA-EEDB-4431-8221-71954976E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907" y="5418132"/>
            <a:ext cx="4861093" cy="1439868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671806E5-7A7D-4EA0-AE9D-81179ECE1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3704" y="1178790"/>
            <a:ext cx="9294828" cy="3177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300" tIns="57150" rIns="114300" bIns="5715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571500" algn="ctr" defTabSz="1143000"/>
            <a:r>
              <a:rPr lang="lt-LT" altLang="lt-L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PROJEKTAS </a:t>
            </a:r>
            <a:endParaRPr lang="lt-LT" altLang="lt-LT" sz="1050" dirty="0"/>
          </a:p>
          <a:p>
            <a:pPr indent="571500" algn="ctr" defTabSz="1143000"/>
            <a:r>
              <a:rPr lang="lt-LT" altLang="lt-LT" sz="10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„LIETUVOS MAŽŲJŲ ŽAIDYNĖS 2023“</a:t>
            </a:r>
            <a:endParaRPr lang="lt-LT" altLang="lt-LT" sz="1050" dirty="0"/>
          </a:p>
          <a:p>
            <a:pPr indent="571500" algn="ctr" defTabSz="1143000"/>
            <a:r>
              <a:rPr lang="lt-LT" altLang="lt-L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Informacija tėvams</a:t>
            </a:r>
            <a:endParaRPr lang="lt-LT" altLang="lt-LT" sz="1050" dirty="0"/>
          </a:p>
          <a:p>
            <a:pPr indent="571500" algn="just" defTabSz="1143000"/>
            <a:r>
              <a:rPr lang="lt-LT" altLang="lt-L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Informuojame, kad šių metų  vasario 1 - birželio 30 d. Lietuvos ikimokyklinio ugdymo įstaigose vykdomas projektas</a:t>
            </a:r>
            <a:r>
              <a:rPr lang="lt-LT" altLang="lt-LT" sz="105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altLang="lt-L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„Lietuvos mažųjų žaidynės“ Projekto organizatoriai: Lietuvos tautinis olimpinis komitetas (LTOK), Respublikinė ikimokyklinio ugdymo įstaigų kūno kultūros pedagogų asociacija (RIUKKPA). Projektas bendrai finansuojamas Sporto rėmimo fondo lėšomis, kurį administruoja Nacionalinė sporto agentūra.</a:t>
            </a:r>
            <a:endParaRPr lang="lt-LT" altLang="lt-LT" sz="1050" dirty="0"/>
          </a:p>
          <a:p>
            <a:pPr indent="571500" algn="just" defTabSz="1143000"/>
            <a:r>
              <a:rPr lang="lt-LT" altLang="lt-L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Tai nekomercinis Lietuvos ikimokyklinio ugdymo įstaigų projektas, kurio tikslas:</a:t>
            </a:r>
            <a:r>
              <a:rPr lang="lt-LT" altLang="lt-LT" sz="1050" dirty="0">
                <a:cs typeface="Times New Roman" panose="02020603050405020304" pitchFamily="18" charset="0"/>
              </a:rPr>
              <a:t> </a:t>
            </a:r>
            <a:r>
              <a:rPr lang="lt-L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ugdyti 1-7 m. vaikų fizinį raštingumą, pritaikant naujai sukurtą fizinio raštingumo modelį ikimokyklinio ir pradinio mokyklinio amžiaus vaikams Lietuvoje</a:t>
            </a:r>
            <a:endParaRPr lang="en-GB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71500" algn="just" defTabSz="1143000"/>
            <a:r>
              <a:rPr lang="lt-LT" altLang="lt-L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Projektas vykdomas III etapais.</a:t>
            </a:r>
            <a:endParaRPr lang="lt-LT" altLang="lt-LT" sz="1050" dirty="0"/>
          </a:p>
          <a:p>
            <a:pPr indent="571500" algn="just" defTabSz="1143000"/>
            <a:r>
              <a:rPr lang="lt-LT" altLang="lt-L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Pirmojo etapo metu bus vykdomos nuotoliniai fizinio raštingumo užsiėmimai kiekvienoje iš dalyvaujančių įstaigų. I-</a:t>
            </a:r>
            <a:r>
              <a:rPr lang="lt-LT" altLang="lt-LT" sz="10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ajame</a:t>
            </a:r>
            <a:r>
              <a:rPr lang="lt-LT" altLang="lt-L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etape dalyvauja visa įstaigos bendruomenė.  Už užsiėmimų turinį atsako projekto organizatoriai (RIUKKPA, LTOK)</a:t>
            </a:r>
            <a:endParaRPr lang="lt-LT" altLang="lt-LT" sz="1050" dirty="0"/>
          </a:p>
          <a:p>
            <a:pPr indent="571500" algn="just" defTabSz="1143000"/>
            <a:r>
              <a:rPr lang="lt-LT" altLang="lt-L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Antrojo etapo metu bus organizuojami festivaliai kiekvienoje iš dalyvaujančių įstaigų. Festivalyje įstaigoje dalyvauja visa įstaigos bendruomenė.  Už festivalio programą atsako festivalių įstaigose organizatoriai.</a:t>
            </a:r>
            <a:endParaRPr lang="lt-LT" altLang="lt-LT" sz="1050" dirty="0"/>
          </a:p>
          <a:p>
            <a:pPr indent="571500" algn="just" defTabSz="1143000"/>
            <a:r>
              <a:rPr lang="lt-LT" altLang="lt-L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Trečiojo etapo metu, priklausomai nuo situacijos Lietuvoje, bus organizuojama 10 festivalių į kuriuos bus kviečiamos įstaigų-dalyvių komandos: 3 mergaitės, 3 berniukai (2016 m. ir/arba 2017 m. gimimo) ir 2 pedagogai.</a:t>
            </a:r>
            <a:endParaRPr lang="lt-LT" altLang="lt-LT" sz="1050" dirty="0"/>
          </a:p>
          <a:p>
            <a:pPr indent="571500" algn="just" defTabSz="1143000"/>
            <a:r>
              <a:rPr lang="lt-LT" altLang="lt-LT" sz="10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Projekto metu vykstančios veiklos bus filmuojamos ir fotografuojamos, o nuotraukos ir vaizdo įrašai talpinami viešojoje erdvėje projekto populiarinimo tikslais. </a:t>
            </a:r>
            <a:r>
              <a:rPr lang="lt-LT" altLang="lt-L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Pasirašydami dalyvavimo projekte sutikimą, jūs sutinkate su šiomis sąlygomis.</a:t>
            </a:r>
            <a:endParaRPr lang="lt-LT" altLang="lt-LT" sz="1050" dirty="0"/>
          </a:p>
          <a:p>
            <a:pPr indent="571500" algn="ctr" defTabSz="1143000"/>
            <a:r>
              <a:rPr lang="lt-LT" altLang="lt-L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Tėvų sutikimas</a:t>
            </a:r>
            <a:endParaRPr lang="lt-LT" altLang="lt-LT" sz="1050" dirty="0"/>
          </a:p>
          <a:p>
            <a:pPr indent="571500" algn="ctr" defTabSz="1143000"/>
            <a:r>
              <a:rPr lang="lt-LT" altLang="lt-LT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Sutinku, kad mano sūnus (dukra) dalyvautų projekte „Lietuvos mažųjų žaidynės 2022“. </a:t>
            </a:r>
            <a:endParaRPr lang="lt-LT" altLang="lt-LT" sz="1050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6178A342-BC2F-408A-AE1D-F8FD3434FC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931984"/>
              </p:ext>
            </p:extLst>
          </p:nvPr>
        </p:nvGraphicFramePr>
        <p:xfrm>
          <a:off x="2121169" y="4509516"/>
          <a:ext cx="9002459" cy="114041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86950">
                  <a:extLst>
                    <a:ext uri="{9D8B030D-6E8A-4147-A177-3AD203B41FA5}">
                      <a16:colId xmlns:a16="http://schemas.microsoft.com/office/drawing/2014/main" val="4046983835"/>
                    </a:ext>
                  </a:extLst>
                </a:gridCol>
                <a:gridCol w="2835876">
                  <a:extLst>
                    <a:ext uri="{9D8B030D-6E8A-4147-A177-3AD203B41FA5}">
                      <a16:colId xmlns:a16="http://schemas.microsoft.com/office/drawing/2014/main" val="2224888240"/>
                    </a:ext>
                  </a:extLst>
                </a:gridCol>
                <a:gridCol w="868805">
                  <a:extLst>
                    <a:ext uri="{9D8B030D-6E8A-4147-A177-3AD203B41FA5}">
                      <a16:colId xmlns:a16="http://schemas.microsoft.com/office/drawing/2014/main" val="3497263390"/>
                    </a:ext>
                  </a:extLst>
                </a:gridCol>
                <a:gridCol w="3351727">
                  <a:extLst>
                    <a:ext uri="{9D8B030D-6E8A-4147-A177-3AD203B41FA5}">
                      <a16:colId xmlns:a16="http://schemas.microsoft.com/office/drawing/2014/main" val="3861948462"/>
                    </a:ext>
                  </a:extLst>
                </a:gridCol>
                <a:gridCol w="1459101">
                  <a:extLst>
                    <a:ext uri="{9D8B030D-6E8A-4147-A177-3AD203B41FA5}">
                      <a16:colId xmlns:a16="http://schemas.microsoft.com/office/drawing/2014/main" val="2785701447"/>
                    </a:ext>
                  </a:extLst>
                </a:gridCol>
              </a:tblGrid>
              <a:tr h="536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500" dirty="0">
                          <a:effectLst/>
                        </a:rPr>
                        <a:t>Eil. Nr.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500" dirty="0">
                          <a:effectLst/>
                        </a:rPr>
                        <a:t>Vaiko vardas, pavardė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500" dirty="0">
                          <a:effectLst/>
                        </a:rPr>
                        <a:t>Amžius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500" dirty="0">
                          <a:effectLst/>
                        </a:rPr>
                        <a:t>Vieno iš tėvų vardas, pavardė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500">
                          <a:effectLst/>
                        </a:rPr>
                        <a:t>Parašas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/>
                </a:tc>
                <a:extLst>
                  <a:ext uri="{0D108BD9-81ED-4DB2-BD59-A6C34878D82A}">
                    <a16:rowId xmlns:a16="http://schemas.microsoft.com/office/drawing/2014/main" val="880827668"/>
                  </a:ext>
                </a:extLst>
              </a:tr>
              <a:tr h="3018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1.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 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 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 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 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/>
                </a:tc>
                <a:extLst>
                  <a:ext uri="{0D108BD9-81ED-4DB2-BD59-A6C34878D82A}">
                    <a16:rowId xmlns:a16="http://schemas.microsoft.com/office/drawing/2014/main" val="2857746834"/>
                  </a:ext>
                </a:extLst>
              </a:tr>
              <a:tr h="3018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2.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 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 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 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 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/>
                </a:tc>
                <a:extLst>
                  <a:ext uri="{0D108BD9-81ED-4DB2-BD59-A6C34878D82A}">
                    <a16:rowId xmlns:a16="http://schemas.microsoft.com/office/drawing/2014/main" val="1030297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854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658E0-C4BE-4D4B-B0E0-CF4E4A69C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24150" cy="1497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E922CA-EEDB-4431-8221-71954976E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907" y="5418132"/>
            <a:ext cx="4861093" cy="143986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CEE4771-4148-4890-B8F0-137C509F4E30}"/>
              </a:ext>
            </a:extLst>
          </p:cNvPr>
          <p:cNvSpPr/>
          <p:nvPr/>
        </p:nvSpPr>
        <p:spPr>
          <a:xfrm>
            <a:off x="2063584" y="1927406"/>
            <a:ext cx="8064829" cy="22955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D19612-9473-456F-8E5E-FB617754DF56}"/>
              </a:ext>
            </a:extLst>
          </p:cNvPr>
          <p:cNvSpPr txBox="1"/>
          <p:nvPr/>
        </p:nvSpPr>
        <p:spPr>
          <a:xfrm>
            <a:off x="3260287" y="2445603"/>
            <a:ext cx="6334812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 etapas</a:t>
            </a:r>
          </a:p>
          <a:p>
            <a:pPr algn="ctr"/>
            <a:r>
              <a:rPr lang="lt-LT" sz="2800" dirty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Virtualūs fizinio raštingumo užsiėmimai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615605-FA39-4F82-88D0-BBAD7B764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652" y="4311239"/>
            <a:ext cx="2628571" cy="22952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E9EAEF-B9E5-423A-A63C-2A72949B2C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0962" y="3324814"/>
            <a:ext cx="1693452" cy="15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78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658E0-C4BE-4D4B-B0E0-CF4E4A69C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24150" cy="14976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9FF271-D15D-4D6F-A67C-0300FA314CE2}"/>
              </a:ext>
            </a:extLst>
          </p:cNvPr>
          <p:cNvSpPr txBox="1"/>
          <p:nvPr/>
        </p:nvSpPr>
        <p:spPr>
          <a:xfrm>
            <a:off x="1866977" y="2951996"/>
            <a:ext cx="84580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tabLst>
                <a:tab pos="180340" algn="l"/>
              </a:tabLst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Ugdyti 1-7 m. vaikų fizinį raštingumą, pritaikant naujai sukurtą fizinio raštingumo modelį ikimokyklinio ir pradinio mokyklinio amžiaus vaikams Lietuvoje.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B9C2DF-6D06-4081-BB4E-C74DAE657671}"/>
              </a:ext>
            </a:extLst>
          </p:cNvPr>
          <p:cNvSpPr/>
          <p:nvPr/>
        </p:nvSpPr>
        <p:spPr>
          <a:xfrm>
            <a:off x="2329746" y="1702281"/>
            <a:ext cx="7362826" cy="1047750"/>
          </a:xfrm>
          <a:prstGeom prst="roundRect">
            <a:avLst/>
          </a:prstGeom>
          <a:solidFill>
            <a:srgbClr val="24884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E29A50-0255-4FA2-8AFE-385894B6BB9E}"/>
              </a:ext>
            </a:extLst>
          </p:cNvPr>
          <p:cNvSpPr txBox="1"/>
          <p:nvPr/>
        </p:nvSpPr>
        <p:spPr>
          <a:xfrm>
            <a:off x="3630877" y="1846711"/>
            <a:ext cx="40802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Projekto tikslas </a:t>
            </a:r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02D46C-60BE-4574-B64D-A10102701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907" y="5418132"/>
            <a:ext cx="4861093" cy="1439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14E01E-A442-7AC3-6B48-6EBB86F21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006" y="0"/>
            <a:ext cx="1880620" cy="19903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911CFE-BE68-D96A-BA01-F33CC0B101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99300"/>
            <a:ext cx="905258" cy="175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63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658E0-C4BE-4D4B-B0E0-CF4E4A69C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24150" cy="1497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E922CA-EEDB-4431-8221-71954976E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907" y="5418132"/>
            <a:ext cx="4861093" cy="14398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40C828-1EF6-4371-9545-869CD9670EA7}"/>
              </a:ext>
            </a:extLst>
          </p:cNvPr>
          <p:cNvSpPr txBox="1"/>
          <p:nvPr/>
        </p:nvSpPr>
        <p:spPr>
          <a:xfrm>
            <a:off x="3062835" y="925830"/>
            <a:ext cx="5625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 dirty="0"/>
              <a:t>Vasario 6-10 d. Diana ir Ąžuolas</a:t>
            </a:r>
            <a:endParaRPr lang="en-GB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730830-69B1-D55A-B062-C301D7361E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848" y="1510605"/>
            <a:ext cx="6067513" cy="404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5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658E0-C4BE-4D4B-B0E0-CF4E4A69C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24150" cy="1497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E922CA-EEDB-4431-8221-71954976E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907" y="5418132"/>
            <a:ext cx="4861093" cy="14398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40C828-1EF6-4371-9545-869CD9670EA7}"/>
              </a:ext>
            </a:extLst>
          </p:cNvPr>
          <p:cNvSpPr txBox="1"/>
          <p:nvPr/>
        </p:nvSpPr>
        <p:spPr>
          <a:xfrm>
            <a:off x="2765883" y="748802"/>
            <a:ext cx="6149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 dirty="0"/>
              <a:t>Vasario 13-17 d. Daiva ir Ąžuolas</a:t>
            </a:r>
            <a:endParaRPr lang="en-GB" sz="3200" b="1" dirty="0"/>
          </a:p>
        </p:txBody>
      </p:sp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9B059D4C-37CA-6A49-2068-51B955D08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446" y="1497605"/>
            <a:ext cx="6187108" cy="412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62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658E0-C4BE-4D4B-B0E0-CF4E4A69C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24150" cy="1497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E922CA-EEDB-4431-8221-71954976E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907" y="5418132"/>
            <a:ext cx="4861093" cy="14398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40C828-1EF6-4371-9545-869CD9670EA7}"/>
              </a:ext>
            </a:extLst>
          </p:cNvPr>
          <p:cNvSpPr txBox="1"/>
          <p:nvPr/>
        </p:nvSpPr>
        <p:spPr>
          <a:xfrm>
            <a:off x="2816709" y="615100"/>
            <a:ext cx="6149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 dirty="0"/>
              <a:t>Vasario 20-24 d. Ugnė ir Ąžuolas</a:t>
            </a:r>
            <a:endParaRPr lang="en-GB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3EA8D9-EC5D-64CD-D3D3-98A3DB61C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975" y="1162156"/>
            <a:ext cx="6801212" cy="453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66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658E0-C4BE-4D4B-B0E0-CF4E4A69C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24150" cy="1497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E922CA-EEDB-4431-8221-71954976E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907" y="5418132"/>
            <a:ext cx="4861093" cy="14398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40C828-1EF6-4371-9545-869CD9670EA7}"/>
              </a:ext>
            </a:extLst>
          </p:cNvPr>
          <p:cNvSpPr txBox="1"/>
          <p:nvPr/>
        </p:nvSpPr>
        <p:spPr>
          <a:xfrm>
            <a:off x="2666223" y="587804"/>
            <a:ext cx="6859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 dirty="0"/>
              <a:t>Vasario 27- Kovo 3 d. Ieva P. ir Ąžuolas</a:t>
            </a:r>
            <a:endParaRPr lang="en-GB" sz="3200" b="1" dirty="0"/>
          </a:p>
        </p:txBody>
      </p:sp>
      <p:pic>
        <p:nvPicPr>
          <p:cNvPr id="8" name="Picture 7" descr="A picture containing skiing&#10;&#10;Description automatically generated">
            <a:extLst>
              <a:ext uri="{FF2B5EF4-FFF2-40B4-BE49-F238E27FC236}">
                <a16:creationId xmlns:a16="http://schemas.microsoft.com/office/drawing/2014/main" id="{6E907CE1-EF34-3CFF-0DDE-A8034BFFC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94" y="1241148"/>
            <a:ext cx="6564212" cy="437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97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658E0-C4BE-4D4B-B0E0-CF4E4A69C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24150" cy="1497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E922CA-EEDB-4431-8221-71954976E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907" y="5418132"/>
            <a:ext cx="4861093" cy="14398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40C828-1EF6-4371-9545-869CD9670EA7}"/>
              </a:ext>
            </a:extLst>
          </p:cNvPr>
          <p:cNvSpPr txBox="1"/>
          <p:nvPr/>
        </p:nvSpPr>
        <p:spPr>
          <a:xfrm>
            <a:off x="2751456" y="748802"/>
            <a:ext cx="6149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 dirty="0"/>
              <a:t>Kovo 6 - 10d. Santa ir Ąžuolas</a:t>
            </a:r>
            <a:endParaRPr lang="en-GB" sz="3200" b="1" dirty="0"/>
          </a:p>
        </p:txBody>
      </p:sp>
      <p:pic>
        <p:nvPicPr>
          <p:cNvPr id="5" name="Picture 4" descr="A person standing next to a person in a garment&#10;&#10;Description automatically generated">
            <a:extLst>
              <a:ext uri="{FF2B5EF4-FFF2-40B4-BE49-F238E27FC236}">
                <a16:creationId xmlns:a16="http://schemas.microsoft.com/office/drawing/2014/main" id="{306DFF39-DFBB-0A92-43A5-700D3D6CCB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447" y="1366837"/>
            <a:ext cx="6187106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50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658E0-C4BE-4D4B-B0E0-CF4E4A69C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24150" cy="1497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E922CA-EEDB-4431-8221-71954976E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907" y="5418132"/>
            <a:ext cx="4861093" cy="14398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40C828-1EF6-4371-9545-869CD9670EA7}"/>
              </a:ext>
            </a:extLst>
          </p:cNvPr>
          <p:cNvSpPr txBox="1"/>
          <p:nvPr/>
        </p:nvSpPr>
        <p:spPr>
          <a:xfrm>
            <a:off x="2974848" y="615100"/>
            <a:ext cx="6149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 dirty="0"/>
              <a:t>Kovo 13-17 d. Jolanta ir Ąžuolas</a:t>
            </a:r>
            <a:endParaRPr lang="en-GB" sz="3200" b="1" dirty="0"/>
          </a:p>
        </p:txBody>
      </p:sp>
      <p:pic>
        <p:nvPicPr>
          <p:cNvPr id="5" name="Picture 4" descr="A picture containing snow, skiing&#10;&#10;Description automatically generated">
            <a:extLst>
              <a:ext uri="{FF2B5EF4-FFF2-40B4-BE49-F238E27FC236}">
                <a16:creationId xmlns:a16="http://schemas.microsoft.com/office/drawing/2014/main" id="{E39547CB-0208-EA58-F137-57FCF26697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79" y="1261136"/>
            <a:ext cx="6832384" cy="455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8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658E0-C4BE-4D4B-B0E0-CF4E4A69C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24150" cy="1497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E922CA-EEDB-4431-8221-71954976E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907" y="5418132"/>
            <a:ext cx="4861093" cy="14398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40C828-1EF6-4371-9545-869CD9670EA7}"/>
              </a:ext>
            </a:extLst>
          </p:cNvPr>
          <p:cNvSpPr txBox="1"/>
          <p:nvPr/>
        </p:nvSpPr>
        <p:spPr>
          <a:xfrm>
            <a:off x="2816709" y="615100"/>
            <a:ext cx="6149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 dirty="0"/>
              <a:t>Kovo 20-24 d. Ieva K. ir Ąžuolas</a:t>
            </a:r>
            <a:endParaRPr lang="en-GB" sz="3200" b="1" dirty="0"/>
          </a:p>
        </p:txBody>
      </p:sp>
      <p:pic>
        <p:nvPicPr>
          <p:cNvPr id="8" name="Picture 7" descr="A picture containing outdoor, skiing&#10;&#10;Description automatically generated">
            <a:extLst>
              <a:ext uri="{FF2B5EF4-FFF2-40B4-BE49-F238E27FC236}">
                <a16:creationId xmlns:a16="http://schemas.microsoft.com/office/drawing/2014/main" id="{86D2EAE9-21E2-A7C3-2FC4-045518659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21" y="1199875"/>
            <a:ext cx="6559320" cy="437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5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658E0-C4BE-4D4B-B0E0-CF4E4A69C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24150" cy="1497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E922CA-EEDB-4431-8221-71954976E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907" y="5418132"/>
            <a:ext cx="4861093" cy="14398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40C828-1EF6-4371-9545-869CD9670EA7}"/>
              </a:ext>
            </a:extLst>
          </p:cNvPr>
          <p:cNvSpPr txBox="1"/>
          <p:nvPr/>
        </p:nvSpPr>
        <p:spPr>
          <a:xfrm>
            <a:off x="2816709" y="615100"/>
            <a:ext cx="6149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 dirty="0"/>
              <a:t>Kovo 27-31 d. Gediminas ir Ąžuolas</a:t>
            </a:r>
            <a:endParaRPr lang="en-GB" sz="3200" b="1" dirty="0"/>
          </a:p>
        </p:txBody>
      </p:sp>
      <p:pic>
        <p:nvPicPr>
          <p:cNvPr id="8" name="Picture 7" descr="A picture containing outdoor, person, green, skiing&#10;&#10;Description automatically generated">
            <a:extLst>
              <a:ext uri="{FF2B5EF4-FFF2-40B4-BE49-F238E27FC236}">
                <a16:creationId xmlns:a16="http://schemas.microsoft.com/office/drawing/2014/main" id="{6ECD087F-B774-2C4E-7DC2-FC1CC461C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619" y="1199875"/>
            <a:ext cx="6754762" cy="450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23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658E0-C4BE-4D4B-B0E0-CF4E4A69C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24150" cy="1497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E922CA-EEDB-4431-8221-71954976E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907" y="5418132"/>
            <a:ext cx="4861093" cy="14398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40C828-1EF6-4371-9545-869CD9670EA7}"/>
              </a:ext>
            </a:extLst>
          </p:cNvPr>
          <p:cNvSpPr txBox="1"/>
          <p:nvPr/>
        </p:nvSpPr>
        <p:spPr>
          <a:xfrm>
            <a:off x="2724150" y="571265"/>
            <a:ext cx="7926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 dirty="0"/>
              <a:t>Iki I-</a:t>
            </a:r>
            <a:r>
              <a:rPr lang="lt-LT" sz="3200" b="1" dirty="0" err="1"/>
              <a:t>ojo</a:t>
            </a:r>
            <a:r>
              <a:rPr lang="lt-LT" sz="3200" b="1" dirty="0"/>
              <a:t> etapo pradžios 02 01 privaloma pristatyti dalyvių sąrašus</a:t>
            </a:r>
            <a:r>
              <a:rPr lang="en-GB" sz="3200" b="1" dirty="0">
                <a:solidFill>
                  <a:srgbClr val="FF0000"/>
                </a:solidFill>
              </a:rPr>
              <a:t>!!!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E40064E-6DEF-40EC-9181-E007CA356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057443"/>
              </p:ext>
            </p:extLst>
          </p:nvPr>
        </p:nvGraphicFramePr>
        <p:xfrm>
          <a:off x="800101" y="1826020"/>
          <a:ext cx="10687049" cy="36530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4839">
                  <a:extLst>
                    <a:ext uri="{9D8B030D-6E8A-4147-A177-3AD203B41FA5}">
                      <a16:colId xmlns:a16="http://schemas.microsoft.com/office/drawing/2014/main" val="503466802"/>
                    </a:ext>
                  </a:extLst>
                </a:gridCol>
                <a:gridCol w="2781399">
                  <a:extLst>
                    <a:ext uri="{9D8B030D-6E8A-4147-A177-3AD203B41FA5}">
                      <a16:colId xmlns:a16="http://schemas.microsoft.com/office/drawing/2014/main" val="2421760701"/>
                    </a:ext>
                  </a:extLst>
                </a:gridCol>
                <a:gridCol w="1232666">
                  <a:extLst>
                    <a:ext uri="{9D8B030D-6E8A-4147-A177-3AD203B41FA5}">
                      <a16:colId xmlns:a16="http://schemas.microsoft.com/office/drawing/2014/main" val="2002678342"/>
                    </a:ext>
                  </a:extLst>
                </a:gridCol>
                <a:gridCol w="1517125">
                  <a:extLst>
                    <a:ext uri="{9D8B030D-6E8A-4147-A177-3AD203B41FA5}">
                      <a16:colId xmlns:a16="http://schemas.microsoft.com/office/drawing/2014/main" val="962101172"/>
                    </a:ext>
                  </a:extLst>
                </a:gridCol>
                <a:gridCol w="2575954">
                  <a:extLst>
                    <a:ext uri="{9D8B030D-6E8A-4147-A177-3AD203B41FA5}">
                      <a16:colId xmlns:a16="http://schemas.microsoft.com/office/drawing/2014/main" val="3445925393"/>
                    </a:ext>
                  </a:extLst>
                </a:gridCol>
                <a:gridCol w="2165066">
                  <a:extLst>
                    <a:ext uri="{9D8B030D-6E8A-4147-A177-3AD203B41FA5}">
                      <a16:colId xmlns:a16="http://schemas.microsoft.com/office/drawing/2014/main" val="3799735259"/>
                    </a:ext>
                  </a:extLst>
                </a:gridCol>
              </a:tblGrid>
              <a:tr h="33303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lt-LT" sz="1600" u="none" strike="noStrike" dirty="0">
                          <a:effectLst/>
                        </a:rPr>
                        <a:t>Projekto  „Lietuvos mažųjų žaidynės“ bendrai finansuojamo Sporto rėmimo fondo lėšomis kurį administruoja </a:t>
                      </a:r>
                      <a:r>
                        <a:rPr lang="lt-LT" sz="1600" u="none" strike="noStrike" dirty="0" err="1">
                          <a:effectLst/>
                        </a:rPr>
                        <a:t>Načionalinė</a:t>
                      </a:r>
                      <a:r>
                        <a:rPr lang="lt-LT" sz="1600" u="none" strike="noStrike" dirty="0">
                          <a:effectLst/>
                        </a:rPr>
                        <a:t> sporto agentūra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295425"/>
                  </a:ext>
                </a:extLst>
              </a:tr>
              <a:tr h="33303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SRF-SRO-202</a:t>
                      </a:r>
                      <a:r>
                        <a:rPr lang="lt-LT" sz="1100" u="none" strike="noStrike" dirty="0">
                          <a:effectLst/>
                        </a:rPr>
                        <a:t>2</a:t>
                      </a:r>
                      <a:r>
                        <a:rPr lang="en-GB" sz="1100" u="none" strike="noStrike" dirty="0">
                          <a:effectLst/>
                        </a:rPr>
                        <a:t>-1-0</a:t>
                      </a:r>
                      <a:r>
                        <a:rPr lang="lt-LT" sz="1100" u="none" strike="noStrike" dirty="0">
                          <a:effectLst/>
                        </a:rPr>
                        <a:t>143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002577"/>
                  </a:ext>
                </a:extLst>
              </a:tr>
              <a:tr h="33303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DALYVIŲ SĄRAŠAS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327819"/>
                  </a:ext>
                </a:extLst>
              </a:tr>
              <a:tr h="33303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lt-LT" sz="1800" u="none" strike="noStrike" dirty="0">
                          <a:effectLst/>
                        </a:rPr>
                        <a:t>Projekto veikla: virtualūs fizinio raštingumo užsiėmimai</a:t>
                      </a:r>
                      <a:endParaRPr lang="lt-L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0516579"/>
                  </a:ext>
                </a:extLst>
              </a:tr>
              <a:tr h="59945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Vieta: </a:t>
                      </a:r>
                      <a:r>
                        <a:rPr lang="en-GB" sz="2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įrašyti</a:t>
                      </a:r>
                      <a:r>
                        <a:rPr lang="lt-LT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adresą</a:t>
                      </a:r>
                      <a:endParaRPr lang="en-GB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Data 202</a:t>
                      </a:r>
                      <a:r>
                        <a:rPr lang="lt-LT" sz="1600" u="none" strike="noStrike" dirty="0">
                          <a:effectLst/>
                        </a:rPr>
                        <a:t>3</a:t>
                      </a:r>
                      <a:r>
                        <a:rPr lang="en-GB" sz="1600" u="none" strike="noStrike" dirty="0">
                          <a:effectLst/>
                        </a:rPr>
                        <a:t> 02 01-03 31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0542612"/>
                  </a:ext>
                </a:extLst>
              </a:tr>
              <a:tr h="13321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2000" u="none" strike="noStrike" dirty="0">
                          <a:effectLst/>
                        </a:rPr>
                        <a:t>Vardas, pavardė</a:t>
                      </a:r>
                      <a:endParaRPr lang="lt-L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err="1">
                          <a:effectLst/>
                        </a:rPr>
                        <a:t>Amžius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err="1">
                          <a:effectLst/>
                        </a:rPr>
                        <a:t>Parašas</a:t>
                      </a:r>
                      <a:r>
                        <a:rPr lang="en-GB" sz="2000" u="none" strike="noStrike" dirty="0">
                          <a:effectLst/>
                        </a:rPr>
                        <a:t> </a:t>
                      </a:r>
                      <a:r>
                        <a:rPr lang="en-GB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en-GB" sz="20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vaikams</a:t>
                      </a:r>
                      <a:r>
                        <a:rPr lang="en-GB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20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nereikia</a:t>
                      </a:r>
                      <a:r>
                        <a:rPr lang="en-GB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en-GB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2000" u="none" strike="noStrike" dirty="0">
                          <a:effectLst/>
                        </a:rPr>
                        <a:t>Ar veikla vyksta jūsų gyvenamosios vietos teritorijoje</a:t>
                      </a:r>
                      <a:br>
                        <a:rPr lang="lt-LT" sz="2000" u="none" strike="noStrike" dirty="0">
                          <a:effectLst/>
                        </a:rPr>
                      </a:br>
                      <a:r>
                        <a:rPr lang="lt-LT" sz="2000" u="none" strike="noStrike" dirty="0">
                          <a:effectLst/>
                        </a:rPr>
                        <a:t> (Taip, Ne)</a:t>
                      </a:r>
                      <a:endParaRPr lang="lt-L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2000" u="none" strike="noStrike" dirty="0">
                          <a:effectLst/>
                        </a:rPr>
                        <a:t>Ar esate dalyvavę mūsų organizuojamose veiklose? (Taip, Ne)</a:t>
                      </a:r>
                      <a:endParaRPr lang="lt-L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6900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560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658E0-C4BE-4D4B-B0E0-CF4E4A69C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24150" cy="1497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E922CA-EEDB-4431-8221-71954976E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907" y="5418132"/>
            <a:ext cx="4861093" cy="143986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CEE4771-4148-4890-B8F0-137C509F4E30}"/>
              </a:ext>
            </a:extLst>
          </p:cNvPr>
          <p:cNvSpPr/>
          <p:nvPr/>
        </p:nvSpPr>
        <p:spPr>
          <a:xfrm>
            <a:off x="2063584" y="1927406"/>
            <a:ext cx="8064829" cy="22955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D19612-9473-456F-8E5E-FB617754DF56}"/>
              </a:ext>
            </a:extLst>
          </p:cNvPr>
          <p:cNvSpPr txBox="1"/>
          <p:nvPr/>
        </p:nvSpPr>
        <p:spPr>
          <a:xfrm>
            <a:off x="2928593" y="2598003"/>
            <a:ext cx="6334812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II etapas</a:t>
            </a:r>
          </a:p>
          <a:p>
            <a:pPr algn="ctr"/>
            <a:r>
              <a:rPr lang="lt-LT" sz="2800" dirty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Festivaliai įstaigose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615605-FA39-4F82-88D0-BBAD7B764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652" y="4311239"/>
            <a:ext cx="2628571" cy="22952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E9EAEF-B9E5-423A-A63C-2A72949B2C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0962" y="3324814"/>
            <a:ext cx="1693452" cy="15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9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658E0-C4BE-4D4B-B0E0-CF4E4A69C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24150" cy="149760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4065DDA-1199-4805-A7A3-50441E1E2C5F}"/>
              </a:ext>
            </a:extLst>
          </p:cNvPr>
          <p:cNvSpPr/>
          <p:nvPr/>
        </p:nvSpPr>
        <p:spPr>
          <a:xfrm>
            <a:off x="3340879" y="721985"/>
            <a:ext cx="6445827" cy="756066"/>
          </a:xfrm>
          <a:prstGeom prst="roundRect">
            <a:avLst/>
          </a:prstGeom>
          <a:solidFill>
            <a:srgbClr val="24884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4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Projekto uždaviniai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EB9E49-C4BC-441B-86B8-797C0D2A75EB}"/>
              </a:ext>
            </a:extLst>
          </p:cNvPr>
          <p:cNvSpPr txBox="1"/>
          <p:nvPr/>
        </p:nvSpPr>
        <p:spPr>
          <a:xfrm>
            <a:off x="1769306" y="2214562"/>
            <a:ext cx="958897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1" indent="-360363" algn="just">
              <a:tabLst>
                <a:tab pos="540385" algn="l"/>
              </a:tabLst>
            </a:pPr>
            <a:r>
              <a:rPr lang="lt-L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Parengti ir vykdyti reguliarius virtualius fizinio raštingumo užsiėmimus ikimokyklinio ugdymo įstaigose (ne mažiau 3 k/</a:t>
            </a:r>
            <a:r>
              <a:rPr lang="lt-LT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sav</a:t>
            </a:r>
            <a:r>
              <a:rPr lang="lt-L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lt-L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1" algn="just">
              <a:tabLst>
                <a:tab pos="540385" algn="l"/>
              </a:tabLst>
            </a:pPr>
            <a:endParaRPr lang="lt-L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363" lvl="1" indent="-360363" algn="just">
              <a:tabLst>
                <a:tab pos="540385" algn="l"/>
              </a:tabLst>
            </a:pPr>
            <a:r>
              <a:rPr lang="lt-L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Organizuoti ikimokyklinio amžiaus vaikų fizinį aktyvumą ir pozityvias patirtis skatinančius renginius (festivalius).</a:t>
            </a:r>
            <a:endParaRPr lang="lt-L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1" algn="just">
              <a:tabLst>
                <a:tab pos="540385" algn="l"/>
              </a:tabLst>
            </a:pPr>
            <a:endParaRPr lang="lt-L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3525" lvl="1" indent="-263525" algn="just">
              <a:tabLst>
                <a:tab pos="263525" algn="l"/>
              </a:tabLst>
            </a:pPr>
            <a:r>
              <a:rPr lang="lt-L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Supažindinti Lietuvos ikimokyklinio ugdymo pedagogus su fizinio raštingumo ugdymo metodika.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EC5B9C-6F29-4151-973B-F6886742B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344" y="5396527"/>
            <a:ext cx="4861093" cy="143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44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658E0-C4BE-4D4B-B0E0-CF4E4A69C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24150" cy="1497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E922CA-EEDB-4431-8221-71954976E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907" y="5418132"/>
            <a:ext cx="4861093" cy="143986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9B387E-C5BB-45DD-8066-3149FF6F9E8A}"/>
              </a:ext>
            </a:extLst>
          </p:cNvPr>
          <p:cNvSpPr/>
          <p:nvPr/>
        </p:nvSpPr>
        <p:spPr>
          <a:xfrm>
            <a:off x="2814637" y="748802"/>
            <a:ext cx="7362826" cy="1047750"/>
          </a:xfrm>
          <a:prstGeom prst="roundRect">
            <a:avLst/>
          </a:prstGeom>
          <a:solidFill>
            <a:srgbClr val="24884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AB3EA9-A45A-4BC9-B4FF-6F3A3744B82B}"/>
              </a:ext>
            </a:extLst>
          </p:cNvPr>
          <p:cNvSpPr txBox="1"/>
          <p:nvPr/>
        </p:nvSpPr>
        <p:spPr>
          <a:xfrm>
            <a:off x="3268980" y="1088011"/>
            <a:ext cx="6812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>
                <a:solidFill>
                  <a:schemeClr val="bg1"/>
                </a:solidFill>
              </a:rPr>
              <a:t>Festivalių įstaigose organizavimas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409802-F899-4BB2-B846-2423ACC5D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0" y="2363852"/>
            <a:ext cx="10269283" cy="3406137"/>
          </a:xfrm>
        </p:spPr>
        <p:txBody>
          <a:bodyPr>
            <a:normAutofit fontScale="62500" lnSpcReduction="20000"/>
          </a:bodyPr>
          <a:lstStyle/>
          <a:p>
            <a:r>
              <a:rPr lang="lt-LT" dirty="0"/>
              <a:t>LTMŽ įstaigos festivalis vykdomas projekte dalyvaujančiose įstaigose. </a:t>
            </a:r>
            <a:r>
              <a:rPr lang="lt-LT" b="1" dirty="0"/>
              <a:t>Už jo vykdymą atsakingi LTMŽ įstaigų festivalių koordinatoriai, išklausę įvadinį seminarą ir turintys tai patvirtinantį pažymėjimą. </a:t>
            </a:r>
          </a:p>
          <a:p>
            <a:r>
              <a:rPr lang="lt-LT" b="1" u="sng" dirty="0">
                <a:solidFill>
                  <a:srgbClr val="FF0000"/>
                </a:solidFill>
              </a:rPr>
              <a:t>Žaidynių organizacinės komandos sudėtį tvirtina įstaigos vadovas, vidaus įsakymu.</a:t>
            </a:r>
          </a:p>
          <a:p>
            <a:r>
              <a:rPr lang="lt-LT" dirty="0"/>
              <a:t>LTMŽ įstaigos festivalį VYKDANTYS pedagogai savarankiškai parenka užduotis ir atsako už renginio turinį .</a:t>
            </a:r>
          </a:p>
          <a:p>
            <a:r>
              <a:rPr lang="lt-LT" dirty="0"/>
              <a:t>LTMŽ įstaigos festivalyje dalyvauja visa įstaigos bendruomenė (neišskiriant ankstyvojo amžiaus vaikų).</a:t>
            </a:r>
          </a:p>
          <a:p>
            <a:r>
              <a:rPr lang="lt-LT" dirty="0"/>
              <a:t>Vykdant užduotis LTMŽ įstaigų festivalių koordinatoriai rezultatų nefiksuoja. Visos komandos dalyvės yra nugalėtojos. </a:t>
            </a:r>
          </a:p>
          <a:p>
            <a:r>
              <a:rPr lang="lt-LT" dirty="0"/>
              <a:t>Pabaigus LTMŽ įstaigos festivalį, pedagogai suformuoja ugdytinių komandą, kuri atstovaus įstaigą LTMŽ regioniniame festivalyje </a:t>
            </a:r>
          </a:p>
          <a:p>
            <a:r>
              <a:rPr lang="lt-LT" dirty="0"/>
              <a:t>Iki II etapo pradžios įstaigų atstovai atsiunčia dalyvių sąrašus el. paštu </a:t>
            </a:r>
            <a:r>
              <a:rPr lang="lt-LT" dirty="0" err="1"/>
              <a:t>ltmzaidynes</a:t>
            </a:r>
            <a:r>
              <a:rPr lang="en-GB" dirty="0"/>
              <a:t>@gmail.com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06883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658E0-C4BE-4D4B-B0E0-CF4E4A69C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24150" cy="1497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E922CA-EEDB-4431-8221-71954976E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907" y="5418132"/>
            <a:ext cx="4861093" cy="143986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CEE4771-4148-4890-B8F0-137C509F4E30}"/>
              </a:ext>
            </a:extLst>
          </p:cNvPr>
          <p:cNvSpPr/>
          <p:nvPr/>
        </p:nvSpPr>
        <p:spPr>
          <a:xfrm>
            <a:off x="2063584" y="1927406"/>
            <a:ext cx="8064829" cy="22955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D19612-9473-456F-8E5E-FB617754DF56}"/>
              </a:ext>
            </a:extLst>
          </p:cNvPr>
          <p:cNvSpPr txBox="1"/>
          <p:nvPr/>
        </p:nvSpPr>
        <p:spPr>
          <a:xfrm>
            <a:off x="2928593" y="2598003"/>
            <a:ext cx="6334812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III etapas</a:t>
            </a:r>
          </a:p>
          <a:p>
            <a:pPr algn="ctr"/>
            <a:r>
              <a:rPr lang="lt-LT" sz="2800" dirty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10 Respublikinių festivalių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615605-FA39-4F82-88D0-BBAD7B764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652" y="4311239"/>
            <a:ext cx="2628571" cy="22952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E9EAEF-B9E5-423A-A63C-2A72949B2C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0962" y="3324814"/>
            <a:ext cx="1693452" cy="15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378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658E0-C4BE-4D4B-B0E0-CF4E4A69C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24150" cy="1497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E922CA-EEDB-4431-8221-71954976E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907" y="5418132"/>
            <a:ext cx="4861093" cy="143986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9B387E-C5BB-45DD-8066-3149FF6F9E8A}"/>
              </a:ext>
            </a:extLst>
          </p:cNvPr>
          <p:cNvSpPr/>
          <p:nvPr/>
        </p:nvSpPr>
        <p:spPr>
          <a:xfrm>
            <a:off x="2814637" y="748802"/>
            <a:ext cx="7362826" cy="1047750"/>
          </a:xfrm>
          <a:prstGeom prst="roundRect">
            <a:avLst/>
          </a:prstGeom>
          <a:solidFill>
            <a:srgbClr val="24884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AB3EA9-A45A-4BC9-B4FF-6F3A3744B82B}"/>
              </a:ext>
            </a:extLst>
          </p:cNvPr>
          <p:cNvSpPr txBox="1"/>
          <p:nvPr/>
        </p:nvSpPr>
        <p:spPr>
          <a:xfrm>
            <a:off x="4788155" y="980289"/>
            <a:ext cx="5775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>
                <a:solidFill>
                  <a:schemeClr val="bg1"/>
                </a:solidFill>
              </a:rPr>
              <a:t>Projekto viešinimas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401A-4415-4C6C-96BC-C7FA0FEE834C}"/>
              </a:ext>
            </a:extLst>
          </p:cNvPr>
          <p:cNvSpPr/>
          <p:nvPr/>
        </p:nvSpPr>
        <p:spPr>
          <a:xfrm>
            <a:off x="320040" y="2024169"/>
            <a:ext cx="5543550" cy="1047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dirty="0">
                <a:latin typeface="+mj-lt"/>
                <a:cs typeface="Aharoni" panose="02010803020104030203" pitchFamily="2" charset="-79"/>
              </a:rPr>
              <a:t>Žymėkite mus </a:t>
            </a:r>
            <a:r>
              <a:rPr lang="en-GB" sz="2400" dirty="0">
                <a:latin typeface="+mj-lt"/>
                <a:cs typeface="Aharoni" panose="02010803020104030203" pitchFamily="2" charset="-79"/>
              </a:rPr>
              <a:t>@lietuvosmazujuzaidynes, #Ma</a:t>
            </a:r>
            <a:r>
              <a:rPr lang="lt-LT" sz="2400" dirty="0" err="1">
                <a:latin typeface="+mj-lt"/>
                <a:cs typeface="Aharoni" panose="02010803020104030203" pitchFamily="2" charset="-79"/>
              </a:rPr>
              <a:t>žųjųŽaidynės</a:t>
            </a:r>
            <a:r>
              <a:rPr lang="lt-LT" sz="2400" dirty="0">
                <a:latin typeface="+mj-lt"/>
                <a:cs typeface="Aharoni" panose="02010803020104030203" pitchFamily="2" charset="-79"/>
              </a:rPr>
              <a:t>, </a:t>
            </a:r>
            <a:r>
              <a:rPr lang="en-GB" sz="2400" dirty="0">
                <a:latin typeface="+mj-lt"/>
                <a:cs typeface="Aharoni" panose="02010803020104030203" pitchFamily="2" charset="-79"/>
              </a:rPr>
              <a:t>#LTM</a:t>
            </a:r>
            <a:r>
              <a:rPr lang="lt-LT" sz="2400" dirty="0">
                <a:latin typeface="+mj-lt"/>
                <a:cs typeface="Aharoni" panose="02010803020104030203" pitchFamily="2" charset="-79"/>
              </a:rPr>
              <a:t>Ž</a:t>
            </a:r>
            <a:endParaRPr lang="en-GB" sz="2400" dirty="0"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ABD1E53-16AA-440C-826F-EA520C4684C5}"/>
              </a:ext>
            </a:extLst>
          </p:cNvPr>
          <p:cNvSpPr/>
          <p:nvPr/>
        </p:nvSpPr>
        <p:spPr>
          <a:xfrm>
            <a:off x="3038475" y="3258336"/>
            <a:ext cx="5543550" cy="1047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2400" dirty="0">
                <a:latin typeface="+mj-lt"/>
                <a:cs typeface="Aharoni" panose="02010803020104030203" pitchFamily="2" charset="-79"/>
              </a:rPr>
              <a:t>Pakvieskite tėvelius prisijungti prie LTMŽ socialinių tinklų</a:t>
            </a:r>
            <a:endParaRPr lang="en-GB" sz="2400" dirty="0"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17FABF1-DBB9-4485-B530-36100BB39825}"/>
              </a:ext>
            </a:extLst>
          </p:cNvPr>
          <p:cNvSpPr/>
          <p:nvPr/>
        </p:nvSpPr>
        <p:spPr>
          <a:xfrm>
            <a:off x="5611592" y="4537574"/>
            <a:ext cx="5543550" cy="1047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2400" dirty="0">
                <a:latin typeface="+mj-lt"/>
                <a:cs typeface="Aharoni" panose="02010803020104030203" pitchFamily="2" charset="-79"/>
              </a:rPr>
              <a:t>Įstaigos svetainę papuoškime LTMŽ logotipu</a:t>
            </a:r>
            <a:endParaRPr lang="en-GB" sz="2400" dirty="0"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DDABE0C-47BB-BDD4-6EBC-63D8BCA969DF}"/>
              </a:ext>
            </a:extLst>
          </p:cNvPr>
          <p:cNvSpPr/>
          <p:nvPr/>
        </p:nvSpPr>
        <p:spPr>
          <a:xfrm>
            <a:off x="750346" y="5685847"/>
            <a:ext cx="5543550" cy="1047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dirty="0">
                <a:latin typeface="+mj-lt"/>
                <a:cs typeface="Aharoni" panose="02010803020104030203" pitchFamily="2" charset="-79"/>
              </a:rPr>
              <a:t>Nepamirškime nurodyti projekto organizatorių RIUKKPA ir LTOK</a:t>
            </a:r>
            <a:endParaRPr lang="en-GB" sz="2400" dirty="0">
              <a:latin typeface="+mj-l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70727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DC6DE400-6307-4513-B2A5-4C4C6DCEF2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A18D30-8212-4C96-8326-32EB5A0D5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207" y="1023936"/>
            <a:ext cx="10049585" cy="5354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021413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4945292-E9A0-45D8-B78D-6DFC4988D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505" y="0"/>
            <a:ext cx="10206990" cy="6813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7601414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8D7F14E-D448-4947-BD54-887F5736A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3428" y="365125"/>
            <a:ext cx="8882062" cy="5921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5820978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C6CE4A9-D1D6-4E19-8D54-870859FE8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30" y="3848333"/>
            <a:ext cx="3276190" cy="27238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744BD8-7077-4DBC-8588-514B9BDCE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476" y="2285421"/>
            <a:ext cx="9011802" cy="18909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879A25-8345-4ED5-95DA-576FA5276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964" y="5034641"/>
            <a:ext cx="6318879" cy="16855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664525-2D84-43EB-AB05-CC40D4B8A6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6663" y="120935"/>
            <a:ext cx="2467256" cy="21644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11C10F-E808-99EA-B719-1C08250F19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84278" y="3331457"/>
            <a:ext cx="807722" cy="35265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1493EA-FDF7-F968-467B-9421EEE1DF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172453"/>
            <a:ext cx="966218" cy="16855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77C281-02DC-4D53-AD27-DB0B0315FC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6964"/>
            <a:ext cx="2151347" cy="26064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D74C934-A9A6-C8E3-C0CF-A2C97BF060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26035" y="0"/>
            <a:ext cx="1965964" cy="189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3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658E0-C4BE-4D4B-B0E0-CF4E4A69C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24150" cy="1497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E922CA-EEDB-4431-8221-71954976E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907" y="5418132"/>
            <a:ext cx="4861093" cy="1439868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D3F838F-0BCE-87CC-61B0-7836E113FD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143" y="2891589"/>
            <a:ext cx="10078857" cy="23244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8DAE2A-79FA-847C-D7BF-604553609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1380" y="0"/>
            <a:ext cx="1880620" cy="19903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956A00-1A83-B413-4479-C791B261D1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99300"/>
            <a:ext cx="905258" cy="1758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0E5832-FE70-21BD-E357-826362372E4E}"/>
              </a:ext>
            </a:extLst>
          </p:cNvPr>
          <p:cNvSpPr txBox="1"/>
          <p:nvPr/>
        </p:nvSpPr>
        <p:spPr>
          <a:xfrm>
            <a:off x="4132729" y="1920029"/>
            <a:ext cx="7306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400" b="1" dirty="0">
                <a:latin typeface="Amasis MT Pro" panose="02040504050005020304" pitchFamily="18" charset="0"/>
              </a:rPr>
              <a:t>PROJEKTO DALYVIAI</a:t>
            </a:r>
            <a:endParaRPr lang="en-GB" sz="4400" b="1" dirty="0"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050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658E0-C4BE-4D4B-B0E0-CF4E4A69C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24150" cy="1497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E922CA-EEDB-4431-8221-71954976E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907" y="5418132"/>
            <a:ext cx="4861093" cy="1439868"/>
          </a:xfrm>
          <a:prstGeom prst="rect">
            <a:avLst/>
          </a:prstGeom>
        </p:spPr>
      </p:pic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679A1609-D28F-4A45-8EC8-68366CF8AC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0724140"/>
              </p:ext>
            </p:extLst>
          </p:nvPr>
        </p:nvGraphicFramePr>
        <p:xfrm>
          <a:off x="2724150" y="205611"/>
          <a:ext cx="6307993" cy="5932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50806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658E0-C4BE-4D4B-B0E0-CF4E4A69C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24150" cy="1497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E922CA-EEDB-4431-8221-71954976E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907" y="5418132"/>
            <a:ext cx="4861093" cy="1439868"/>
          </a:xfrm>
          <a:prstGeom prst="rect">
            <a:avLst/>
          </a:prstGeom>
        </p:spPr>
      </p:pic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228CFFD8-855A-417D-BC04-120FFCAB0B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705292"/>
              </p:ext>
            </p:extLst>
          </p:nvPr>
        </p:nvGraphicFramePr>
        <p:xfrm>
          <a:off x="2230583" y="290946"/>
          <a:ext cx="7107381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65229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658E0-C4BE-4D4B-B0E0-CF4E4A69C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24150" cy="1497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E922CA-EEDB-4431-8221-71954976E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907" y="5418132"/>
            <a:ext cx="4861093" cy="1439868"/>
          </a:xfrm>
          <a:prstGeom prst="rect">
            <a:avLst/>
          </a:prstGeom>
        </p:spPr>
      </p:pic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4A3F96AF-BD8C-4200-B010-EDED323C43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147440"/>
              </p:ext>
            </p:extLst>
          </p:nvPr>
        </p:nvGraphicFramePr>
        <p:xfrm>
          <a:off x="2724150" y="198381"/>
          <a:ext cx="6699232" cy="6202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46922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658E0-C4BE-4D4B-B0E0-CF4E4A69C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24150" cy="1497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E922CA-EEDB-4431-8221-71954976E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907" y="5418132"/>
            <a:ext cx="4861093" cy="1439868"/>
          </a:xfrm>
          <a:prstGeom prst="rect">
            <a:avLst/>
          </a:prstGeom>
        </p:spPr>
      </p:pic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7E4B8C34-3EFA-4EB3-9AEA-BC500D2BA4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404611"/>
              </p:ext>
            </p:extLst>
          </p:nvPr>
        </p:nvGraphicFramePr>
        <p:xfrm>
          <a:off x="2840182" y="374073"/>
          <a:ext cx="6151418" cy="632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42753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658E0-C4BE-4D4B-B0E0-CF4E4A69C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24150" cy="1497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E922CA-EEDB-4431-8221-71954976E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907" y="5418132"/>
            <a:ext cx="4861093" cy="1439868"/>
          </a:xfrm>
          <a:prstGeom prst="rect">
            <a:avLst/>
          </a:prstGeom>
        </p:spPr>
      </p:pic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7E4B8C34-3EFA-4EB3-9AEA-BC500D2BA4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041679"/>
              </p:ext>
            </p:extLst>
          </p:nvPr>
        </p:nvGraphicFramePr>
        <p:xfrm>
          <a:off x="2840182" y="374073"/>
          <a:ext cx="6151418" cy="632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75519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1107</Words>
  <Application>Microsoft Office PowerPoint</Application>
  <PresentationFormat>Widescreen</PresentationFormat>
  <Paragraphs>260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Aharoni</vt:lpstr>
      <vt:lpstr>Amasis MT Pro</vt:lpstr>
      <vt:lpstr>Arial</vt:lpstr>
      <vt:lpstr>Calibri</vt:lpstr>
      <vt:lpstr>Calibri Light</vt:lpstr>
      <vt:lpstr>Segoe UI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Audrone Vizbariene</dc:creator>
  <cp:lastModifiedBy>Audrone Vizbariene</cp:lastModifiedBy>
  <cp:revision>27</cp:revision>
  <dcterms:created xsi:type="dcterms:W3CDTF">2022-01-06T21:27:30Z</dcterms:created>
  <dcterms:modified xsi:type="dcterms:W3CDTF">2023-01-04T21:02:46Z</dcterms:modified>
</cp:coreProperties>
</file>